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88" r:id="rId5"/>
  </p:sldMasterIdLst>
  <p:notesMasterIdLst>
    <p:notesMasterId r:id="rId20"/>
  </p:notesMasterIdLst>
  <p:sldIdLst>
    <p:sldId id="282" r:id="rId6"/>
    <p:sldId id="1334" r:id="rId7"/>
    <p:sldId id="1381" r:id="rId8"/>
    <p:sldId id="258" r:id="rId9"/>
    <p:sldId id="1388" r:id="rId10"/>
    <p:sldId id="1390" r:id="rId11"/>
    <p:sldId id="1341" r:id="rId12"/>
    <p:sldId id="1380" r:id="rId13"/>
    <p:sldId id="1353" r:id="rId14"/>
    <p:sldId id="1359" r:id="rId15"/>
    <p:sldId id="1363" r:id="rId16"/>
    <p:sldId id="1356" r:id="rId17"/>
    <p:sldId id="268" r:id="rId18"/>
    <p:sldId id="1330" r:id="rId1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CE7E5A-846A-CC75-9256-02F42AA2E024}" name="Laurie Baggio" initials="LB" userId="S::laurie.baggio@fishawack.com::b384427c-c129-43a3-ab96-b90a22ee01f0" providerId="AD"/>
  <p188:author id="{24B01270-E586-FD76-567A-5C84C4A15380}" name="Jeff Bergen" initials="JB" userId="Jeff Bergen" providerId="None"/>
  <p188:author id="{690B0871-52B2-338E-7781-94F239ABBC1B}" name="Kenny Hu" initials="KH" userId="S::Kenny.Hu@gilead.com::3f8df21b-b8bf-42ae-a0df-1250177ede1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Locke, Frederick L" initials="LFL" lastIdx="22" clrIdx="28">
    <p:extLst>
      <p:ext uri="{19B8F6BF-5375-455C-9EA6-DF929625EA0E}">
        <p15:presenceInfo xmlns:p15="http://schemas.microsoft.com/office/powerpoint/2012/main" userId="S::Frederick.Locke@moffitt.org::cfe31844-a10d-46ce-bf5f-a61074d51488" providerId="AD"/>
      </p:ext>
    </p:extLst>
  </p:cmAuthor>
  <p:cmAuthor id="1" name="Jun Kawashima" initials="JK" lastIdx="10" clrIdx="0">
    <p:extLst>
      <p:ext uri="{19B8F6BF-5375-455C-9EA6-DF929625EA0E}">
        <p15:presenceInfo xmlns:p15="http://schemas.microsoft.com/office/powerpoint/2012/main" userId="S::jkawashima@kitepharma.com::78664e46-d7fc-46b1-96f3-72525c221b57" providerId="AD"/>
      </p:ext>
    </p:extLst>
  </p:cmAuthor>
  <p:cmAuthor id="30" name="exus" initials="A" lastIdx="1" clrIdx="29">
    <p:extLst>
      <p:ext uri="{19B8F6BF-5375-455C-9EA6-DF929625EA0E}">
        <p15:presenceInfo xmlns:p15="http://schemas.microsoft.com/office/powerpoint/2012/main" userId="exus" providerId="None"/>
      </p:ext>
    </p:extLst>
  </p:cmAuthor>
  <p:cmAuthor id="2" name="Anna Purdum" initials="AP" lastIdx="11" clrIdx="1">
    <p:extLst>
      <p:ext uri="{19B8F6BF-5375-455C-9EA6-DF929625EA0E}">
        <p15:presenceInfo xmlns:p15="http://schemas.microsoft.com/office/powerpoint/2012/main" userId="S::apurdum@kitepharma.com::586d45aa-a220-47d3-bde2-18582db7dc82" providerId="AD"/>
      </p:ext>
    </p:extLst>
  </p:cmAuthor>
  <p:cmAuthor id="31" name="Linda Lemire" initials="LL" lastIdx="18" clrIdx="30">
    <p:extLst>
      <p:ext uri="{19B8F6BF-5375-455C-9EA6-DF929625EA0E}">
        <p15:presenceInfo xmlns:p15="http://schemas.microsoft.com/office/powerpoint/2012/main" userId="S::lindal@vaniamgroup.com::b0955978-3232-439e-bcfe-f5da44ba9694" providerId="AD"/>
      </p:ext>
    </p:extLst>
  </p:cmAuthor>
  <p:cmAuthor id="3" name="Hua Dong" initials="HD" lastIdx="36" clrIdx="2">
    <p:extLst>
      <p:ext uri="{19B8F6BF-5375-455C-9EA6-DF929625EA0E}">
        <p15:presenceInfo xmlns:p15="http://schemas.microsoft.com/office/powerpoint/2012/main" userId="S-1-5-21-3008774973-3247515278-340131690-16637" providerId="AD"/>
      </p:ext>
    </p:extLst>
  </p:cmAuthor>
  <p:cmAuthor id="32" name="Kaela Weeks" initials="KW" lastIdx="1" clrIdx="31">
    <p:extLst>
      <p:ext uri="{19B8F6BF-5375-455C-9EA6-DF929625EA0E}">
        <p15:presenceInfo xmlns:p15="http://schemas.microsoft.com/office/powerpoint/2012/main" userId="Kaela Weeks" providerId="None"/>
      </p:ext>
    </p:extLst>
  </p:cmAuthor>
  <p:cmAuthor id="4" name="Xavier Espejo" initials="XE" lastIdx="1" clrIdx="3">
    <p:extLst>
      <p:ext uri="{19B8F6BF-5375-455C-9EA6-DF929625EA0E}">
        <p15:presenceInfo xmlns:p15="http://schemas.microsoft.com/office/powerpoint/2012/main" userId="S::xespejo@kitepharma.com::6817bb6a-60ca-4c16-b46a-a7b3012fa672" providerId="AD"/>
      </p:ext>
    </p:extLst>
  </p:cmAuthor>
  <p:cmAuthor id="33" name="Pat Johansen" initials="AS" lastIdx="5" clrIdx="32">
    <p:extLst>
      <p:ext uri="{19B8F6BF-5375-455C-9EA6-DF929625EA0E}">
        <p15:presenceInfo xmlns:p15="http://schemas.microsoft.com/office/powerpoint/2012/main" userId="Pat Johansen" providerId="None"/>
      </p:ext>
    </p:extLst>
  </p:cmAuthor>
  <p:cmAuthor id="5" name="Pasquini, Marcelo" initials="PM" lastIdx="29" clrIdx="4">
    <p:extLst>
      <p:ext uri="{19B8F6BF-5375-455C-9EA6-DF929625EA0E}">
        <p15:presenceInfo xmlns:p15="http://schemas.microsoft.com/office/powerpoint/2012/main" userId="S::mpasquini@mcw.edu::2f10e757-f645-4e5a-ab95-16f1bdffaf2a" providerId="AD"/>
      </p:ext>
    </p:extLst>
  </p:cmAuthor>
  <p:cmAuthor id="6" name="Marcelo Pasquini" initials="MP" lastIdx="24" clrIdx="5">
    <p:extLst>
      <p:ext uri="{19B8F6BF-5375-455C-9EA6-DF929625EA0E}">
        <p15:presenceInfo xmlns:p15="http://schemas.microsoft.com/office/powerpoint/2012/main" userId="Marcelo Pasquini" providerId="None"/>
      </p:ext>
    </p:extLst>
  </p:cmAuthor>
  <p:cmAuthor id="7" name="Pasquini, Marcelo" initials="PM [2]" lastIdx="2" clrIdx="6">
    <p:extLst>
      <p:ext uri="{19B8F6BF-5375-455C-9EA6-DF929625EA0E}">
        <p15:presenceInfo xmlns:p15="http://schemas.microsoft.com/office/powerpoint/2012/main" userId="Pasquini, Marcelo" providerId="None"/>
      </p:ext>
    </p:extLst>
  </p:cmAuthor>
  <p:cmAuthor id="8" name="Skye" initials="SG" lastIdx="24" clrIdx="7">
    <p:extLst>
      <p:ext uri="{19B8F6BF-5375-455C-9EA6-DF929625EA0E}">
        <p15:presenceInfo xmlns:p15="http://schemas.microsoft.com/office/powerpoint/2012/main" userId="Skye" providerId="None"/>
      </p:ext>
    </p:extLst>
  </p:cmAuthor>
  <p:cmAuthor id="9" name="Nexus" initials="SG" lastIdx="324" clrIdx="8">
    <p:extLst>
      <p:ext uri="{19B8F6BF-5375-455C-9EA6-DF929625EA0E}">
        <p15:presenceInfo xmlns:p15="http://schemas.microsoft.com/office/powerpoint/2012/main" userId="Nexus" providerId="None"/>
      </p:ext>
    </p:extLst>
  </p:cmAuthor>
  <p:cmAuthor id="10" name="Hairong Xu" initials="HX" lastIdx="58" clrIdx="9">
    <p:extLst>
      <p:ext uri="{19B8F6BF-5375-455C-9EA6-DF929625EA0E}">
        <p15:presenceInfo xmlns:p15="http://schemas.microsoft.com/office/powerpoint/2012/main" userId="S::hairong.xu2@gilead.com::4e715ef1-4c1a-41b1-98bf-4994616c22a4" providerId="AD"/>
      </p:ext>
    </p:extLst>
  </p:cmAuthor>
  <p:cmAuthor id="11" name="Kenny Hu" initials="KH" lastIdx="41" clrIdx="10">
    <p:extLst>
      <p:ext uri="{19B8F6BF-5375-455C-9EA6-DF929625EA0E}">
        <p15:presenceInfo xmlns:p15="http://schemas.microsoft.com/office/powerpoint/2012/main" userId="S::Kenny.Hu@gilead.com::3f8df21b-b8bf-42ae-a0df-1250177ede19" providerId="AD"/>
      </p:ext>
    </p:extLst>
  </p:cmAuthor>
  <p:cmAuthor id="12" name="Julius Asubonteng" initials="JA" lastIdx="4" clrIdx="11">
    <p:extLst>
      <p:ext uri="{19B8F6BF-5375-455C-9EA6-DF929625EA0E}">
        <p15:presenceInfo xmlns:p15="http://schemas.microsoft.com/office/powerpoint/2012/main" userId="S::Julius.Asubonteng@gilead.com::5875fb6d-dd4f-457c-8ba7-3167eddd1eed" providerId="AD"/>
      </p:ext>
    </p:extLst>
  </p:cmAuthor>
  <p:cmAuthor id="13" name="Hua Dong" initials="HD [2]" lastIdx="10" clrIdx="12">
    <p:extLst>
      <p:ext uri="{19B8F6BF-5375-455C-9EA6-DF929625EA0E}">
        <p15:presenceInfo xmlns:p15="http://schemas.microsoft.com/office/powerpoint/2012/main" userId="S::Hua.Dong@gilead.com::b1d0d853-8a7c-469f-8d7f-a5660abf9d0f" providerId="AD"/>
      </p:ext>
    </p:extLst>
  </p:cmAuthor>
  <p:cmAuthor id="14" name="Kenny Hu" initials="JDH" lastIdx="2" clrIdx="13">
    <p:extLst>
      <p:ext uri="{19B8F6BF-5375-455C-9EA6-DF929625EA0E}">
        <p15:presenceInfo xmlns:p15="http://schemas.microsoft.com/office/powerpoint/2012/main" userId="Kenny Hu" providerId="None"/>
      </p:ext>
    </p:extLst>
  </p:cmAuthor>
  <p:cmAuthor id="15" name="David B. Miklos" initials="JDH" lastIdx="1" clrIdx="14">
    <p:extLst>
      <p:ext uri="{19B8F6BF-5375-455C-9EA6-DF929625EA0E}">
        <p15:presenceInfo xmlns:p15="http://schemas.microsoft.com/office/powerpoint/2012/main" userId="David B. Miklos" providerId="None"/>
      </p:ext>
    </p:extLst>
  </p:cmAuthor>
  <p:cmAuthor id="16" name="Megan Herr" initials="JDH" lastIdx="1" clrIdx="15">
    <p:extLst>
      <p:ext uri="{19B8F6BF-5375-455C-9EA6-DF929625EA0E}">
        <p15:presenceInfo xmlns:p15="http://schemas.microsoft.com/office/powerpoint/2012/main" userId="Megan Herr" providerId="None"/>
      </p:ext>
    </p:extLst>
  </p:cmAuthor>
  <p:cmAuthor id="17" name="Miguel-Angel Perales" initials="JDH" lastIdx="1" clrIdx="16">
    <p:extLst>
      <p:ext uri="{19B8F6BF-5375-455C-9EA6-DF929625EA0E}">
        <p15:presenceInfo xmlns:p15="http://schemas.microsoft.com/office/powerpoint/2012/main" userId="Miguel-Angel Perales" providerId="None"/>
      </p:ext>
    </p:extLst>
  </p:cmAuthor>
  <p:cmAuthor id="18" name="Tanya Siddiqi" initials="JDH" lastIdx="2" clrIdx="17">
    <p:extLst>
      <p:ext uri="{19B8F6BF-5375-455C-9EA6-DF929625EA0E}">
        <p15:presenceInfo xmlns:p15="http://schemas.microsoft.com/office/powerpoint/2012/main" userId="Tanya Siddiqi" providerId="None"/>
      </p:ext>
    </p:extLst>
  </p:cmAuthor>
  <p:cmAuthor id="19" name="Frederick L. Locke" initials="JDH" lastIdx="1" clrIdx="18">
    <p:extLst>
      <p:ext uri="{19B8F6BF-5375-455C-9EA6-DF929625EA0E}">
        <p15:presenceInfo xmlns:p15="http://schemas.microsoft.com/office/powerpoint/2012/main" userId="Frederick L. Locke" providerId="None"/>
      </p:ext>
    </p:extLst>
  </p:cmAuthor>
  <p:cmAuthor id="20" name="Yi Lin" initials="JDH" lastIdx="1" clrIdx="19">
    <p:extLst>
      <p:ext uri="{19B8F6BF-5375-455C-9EA6-DF929625EA0E}">
        <p15:presenceInfo xmlns:p15="http://schemas.microsoft.com/office/powerpoint/2012/main" userId="Yi Lin" providerId="None"/>
      </p:ext>
    </p:extLst>
  </p:cmAuthor>
  <p:cmAuthor id="21" name="Hua Dong" initials="JDH" lastIdx="8" clrIdx="20">
    <p:extLst>
      <p:ext uri="{19B8F6BF-5375-455C-9EA6-DF929625EA0E}">
        <p15:presenceInfo xmlns:p15="http://schemas.microsoft.com/office/powerpoint/2012/main" userId="Hua Dong" providerId="None"/>
      </p:ext>
    </p:extLst>
  </p:cmAuthor>
  <p:cmAuthor id="22" name="Frederick  L. Locke" initials="JDH" lastIdx="2" clrIdx="21">
    <p:extLst>
      <p:ext uri="{19B8F6BF-5375-455C-9EA6-DF929625EA0E}">
        <p15:presenceInfo xmlns:p15="http://schemas.microsoft.com/office/powerpoint/2012/main" userId="Frederick  L. Locke" providerId="None"/>
      </p:ext>
    </p:extLst>
  </p:cmAuthor>
  <p:cmAuthor id="23" name="Sarah Nikiforow" initials="JDH" lastIdx="8" clrIdx="22">
    <p:extLst>
      <p:ext uri="{19B8F6BF-5375-455C-9EA6-DF929625EA0E}">
        <p15:presenceInfo xmlns:p15="http://schemas.microsoft.com/office/powerpoint/2012/main" userId="Sarah Nikiforow" providerId="None"/>
      </p:ext>
    </p:extLst>
  </p:cmAuthor>
  <p:cmAuthor id="24" name="Team 9 Science" initials="JDH" lastIdx="8" clrIdx="23">
    <p:extLst>
      <p:ext uri="{19B8F6BF-5375-455C-9EA6-DF929625EA0E}">
        <p15:presenceInfo xmlns:p15="http://schemas.microsoft.com/office/powerpoint/2012/main" userId="Team 9 Science" providerId="None"/>
      </p:ext>
    </p:extLst>
  </p:cmAuthor>
  <p:cmAuthor id="25" name="Jim Whitmore" initials="JW" lastIdx="4" clrIdx="24">
    <p:extLst>
      <p:ext uri="{19B8F6BF-5375-455C-9EA6-DF929625EA0E}">
        <p15:presenceInfo xmlns:p15="http://schemas.microsoft.com/office/powerpoint/2012/main" userId="S::jim.whitmore3@gilead.com::1e441b1b-7fee-485c-b768-764ceb995ebd" providerId="AD"/>
      </p:ext>
    </p:extLst>
  </p:cmAuthor>
  <p:cmAuthor id="26" name="Zhen-Huan Hu" initials="JDH" lastIdx="1" clrIdx="25">
    <p:extLst>
      <p:ext uri="{19B8F6BF-5375-455C-9EA6-DF929625EA0E}">
        <p15:presenceInfo xmlns:p15="http://schemas.microsoft.com/office/powerpoint/2012/main" userId="Zhen-Huan Hu" providerId="None"/>
      </p:ext>
    </p:extLst>
  </p:cmAuthor>
  <p:cmAuthor id="27" name="Hairong Xu" initials="JDH" lastIdx="2" clrIdx="26">
    <p:extLst>
      <p:ext uri="{19B8F6BF-5375-455C-9EA6-DF929625EA0E}">
        <p15:presenceInfo xmlns:p15="http://schemas.microsoft.com/office/powerpoint/2012/main" userId="Hairong Xu" providerId="None"/>
      </p:ext>
    </p:extLst>
  </p:cmAuthor>
  <p:cmAuthor id="28" name="Danielle" initials="A" lastIdx="6" clrIdx="27">
    <p:extLst>
      <p:ext uri="{19B8F6BF-5375-455C-9EA6-DF929625EA0E}">
        <p15:presenceInfo xmlns:p15="http://schemas.microsoft.com/office/powerpoint/2012/main" userId="Dani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63A70A"/>
    <a:srgbClr val="0079C1"/>
    <a:srgbClr val="0079C0"/>
    <a:srgbClr val="959699"/>
    <a:srgbClr val="FDFDFD"/>
    <a:srgbClr val="99FF33"/>
    <a:srgbClr val="E6E6E6"/>
    <a:srgbClr val="E7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3" autoAdjust="0"/>
    <p:restoredTop sz="94242" autoAdjust="0"/>
  </p:normalViewPr>
  <p:slideViewPr>
    <p:cSldViewPr snapToGrid="0">
      <p:cViewPr varScale="1">
        <p:scale>
          <a:sx n="91" d="100"/>
          <a:sy n="91" d="100"/>
        </p:scale>
        <p:origin x="1230" y="6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83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577007-076D-4AAB-A5F9-02BFD9C1F8B1}" type="datetimeFigureOut">
              <a:rPr lang="en-US"/>
              <a:pPr>
                <a:defRPr/>
              </a:pPr>
              <a:t>6/2/2023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6D76C2-58B0-4F28-B7EB-7F69110126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428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8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02326C-D90F-4FB6-AF26-7503EAFAF18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5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800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24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200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200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200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6772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6338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06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086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98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398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577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D76C2-58B0-4F28-B7EB-7F69110126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4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502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200" b="1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388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97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GB New PP_5_cj.jp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3252" r="2521" b="25790"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-19050" y="5473700"/>
            <a:ext cx="1228725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686300">
              <a:defRPr/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086350">
              <a:defRPr/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086350">
              <a:defRPr/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57650"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57650"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57650"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57650"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686300">
              <a:defRPr/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2923"/>
            <a:ext cx="2644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981202"/>
            <a:ext cx="10464800" cy="1219199"/>
          </a:xfrm>
        </p:spPr>
        <p:txBody>
          <a:bodyPr>
            <a:normAutofit/>
          </a:bodyPr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3200400"/>
            <a:ext cx="9956800" cy="990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5F7D69-AFE4-4259-8F85-8C790C921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5861877"/>
            <a:ext cx="2926080" cy="843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E093B3-FEF0-4541-A850-94855260095B}"/>
              </a:ext>
            </a:extLst>
          </p:cNvPr>
          <p:cNvSpPr txBox="1"/>
          <p:nvPr userDrawn="1"/>
        </p:nvSpPr>
        <p:spPr>
          <a:xfrm>
            <a:off x="3248876" y="5912392"/>
            <a:ext cx="574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CIBMTR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(Center for International Blood and Marrow Transplant Research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is a research collaboration between the National Marrow Donor Program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(NMDP)/Be The Match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the Medical College of Wisconsin (MCW).</a:t>
            </a:r>
          </a:p>
        </p:txBody>
      </p:sp>
    </p:spTree>
    <p:extLst>
      <p:ext uri="{BB962C8B-B14F-4D97-AF65-F5344CB8AC3E}">
        <p14:creationId xmlns:p14="http://schemas.microsoft.com/office/powerpoint/2010/main" val="300664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DE7A-8910-45FB-A945-E4202BC4F6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433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21B7BC79-C6F9-4455-B7D5-A5265570C1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16">
            <a:extLst>
              <a:ext uri="{FF2B5EF4-FFF2-40B4-BE49-F238E27FC236}">
                <a16:creationId xmlns:a16="http://schemas.microsoft.com/office/drawing/2014/main" id="{4EC65302-FD19-4535-9698-55FF676D8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B594B7E9-FCA6-48C8-B67E-79D8B9022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  <a:latin typeface="+mn-lt"/>
              </a:rPr>
              <a:t>Kite Pharma, Inc. Confidential and Proprietary Information </a:t>
            </a:r>
            <a:endParaRPr lang="en-US" altLang="en-US" sz="1333" dirty="0">
              <a:latin typeface="+mn-lt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733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4" y="1341121"/>
            <a:ext cx="11235267" cy="4032385"/>
          </a:xfrm>
        </p:spPr>
        <p:txBody>
          <a:bodyPr/>
          <a:lstStyle>
            <a:lvl2pPr marL="615935" indent="-309026">
              <a:tabLst/>
              <a:defRPr/>
            </a:lvl2pPr>
            <a:lvl3pPr marL="912261" indent="-296326">
              <a:tabLst/>
              <a:defRPr/>
            </a:lvl3pPr>
            <a:lvl4pPr marL="1219170" indent="-306910">
              <a:tabLst/>
              <a:defRPr/>
            </a:lvl4pPr>
            <a:lvl5pPr marL="1526079" indent="-30691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CEBB59-913A-4641-AEF3-BB0CAC3FC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E8280-E5DE-4863-B606-A1EEE0A1626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CF75C9-B9BE-4DE9-81E8-980E0133D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184" y="5516880"/>
            <a:ext cx="11235267" cy="366184"/>
          </a:xfr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97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8135735-7C33-4165-A41D-E0B92A09A4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6">
            <a:extLst>
              <a:ext uri="{FF2B5EF4-FFF2-40B4-BE49-F238E27FC236}">
                <a16:creationId xmlns:a16="http://schemas.microsoft.com/office/drawing/2014/main" id="{D47859E4-AF87-4A96-8FAC-1DD45A3C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8B1C4643-AC6B-4125-BC65-9079E76E4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  <a:latin typeface="+mn-lt"/>
              </a:rPr>
              <a:t>Kite Pharma, Inc. Confidential and Proprietary Information </a:t>
            </a:r>
            <a:endParaRPr lang="en-US" altLang="en-US" sz="1333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184" y="1381125"/>
            <a:ext cx="5556249" cy="4127833"/>
          </a:xfrm>
        </p:spPr>
        <p:txBody>
          <a:bodyPr/>
          <a:lstStyle>
            <a:lvl1pPr marL="30691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615935" marR="0" indent="-3090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912261" marR="0" indent="-2963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21917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lvl4pPr>
            <a:lvl5pPr marL="1526079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2571" y="1381125"/>
            <a:ext cx="5585880" cy="4127823"/>
          </a:xfrm>
        </p:spPr>
        <p:txBody>
          <a:bodyPr/>
          <a:lstStyle>
            <a:lvl1pPr marL="30691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615935" marR="0" indent="-3090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912261" marR="0" indent="-2963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21917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lvl4pPr>
            <a:lvl5pPr marL="1526079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07D20-D805-4287-B1D6-30745DC83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6778CC-3CE0-4863-9B27-67A5CDD72EE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F85F4-F644-4885-A9DD-F503A90EC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184" y="5592527"/>
            <a:ext cx="11235267" cy="366183"/>
          </a:xfr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39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B3F5D04B-7C66-4377-BD3E-41D03DED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670357-98A3-43F6-915A-9F07E96E7264}"/>
              </a:ext>
            </a:extLst>
          </p:cNvPr>
          <p:cNvSpPr/>
          <p:nvPr/>
        </p:nvSpPr>
        <p:spPr>
          <a:xfrm>
            <a:off x="5219701" y="1957918"/>
            <a:ext cx="6481233" cy="490854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6A69C7B-09A2-4313-B0ED-F5C0E99E9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6057900"/>
            <a:ext cx="16361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524500" y="2247901"/>
            <a:ext cx="5877984" cy="613488"/>
          </a:xfrm>
        </p:spPr>
        <p:txBody>
          <a:bodyPr/>
          <a:lstStyle>
            <a:lvl1pPr marL="0" indent="0">
              <a:buNone/>
              <a:defRPr sz="3733"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524500" y="2945151"/>
            <a:ext cx="5877984" cy="524933"/>
          </a:xfrm>
        </p:spPr>
        <p:txBody>
          <a:bodyPr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524500" y="4569885"/>
            <a:ext cx="5877984" cy="41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524500" y="4926188"/>
            <a:ext cx="5877984" cy="41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524500" y="5469132"/>
            <a:ext cx="5877984" cy="414736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27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21B7BC79-C6F9-4455-B7D5-A5265570C1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16">
            <a:extLst>
              <a:ext uri="{FF2B5EF4-FFF2-40B4-BE49-F238E27FC236}">
                <a16:creationId xmlns:a16="http://schemas.microsoft.com/office/drawing/2014/main" id="{4EC65302-FD19-4535-9698-55FF676D8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B594B7E9-FCA6-48C8-B67E-79D8B9022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733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4" y="1341120"/>
            <a:ext cx="11235267" cy="4351339"/>
          </a:xfrm>
        </p:spPr>
        <p:txBody>
          <a:bodyPr/>
          <a:lstStyle>
            <a:lvl2pPr marL="615935" indent="-309026">
              <a:tabLst/>
              <a:defRPr/>
            </a:lvl2pPr>
            <a:lvl3pPr marL="912261" indent="-296326">
              <a:tabLst/>
              <a:defRPr/>
            </a:lvl3pPr>
            <a:lvl4pPr marL="1219170" indent="-306910">
              <a:tabLst/>
              <a:defRPr/>
            </a:lvl4pPr>
            <a:lvl5pPr marL="1526079" indent="-306910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CEBB59-913A-4641-AEF3-BB0CAC3FC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E8280-E5DE-4863-B606-A1EEE0A162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233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E7A5D5-43D5-4450-B64B-D00394CE603E}"/>
              </a:ext>
            </a:extLst>
          </p:cNvPr>
          <p:cNvSpPr/>
          <p:nvPr/>
        </p:nvSpPr>
        <p:spPr>
          <a:xfrm>
            <a:off x="0" y="935567"/>
            <a:ext cx="12192000" cy="628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815A2265-A5E3-414D-8AB7-BCCC9296C5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36173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16">
            <a:extLst>
              <a:ext uri="{FF2B5EF4-FFF2-40B4-BE49-F238E27FC236}">
                <a16:creationId xmlns:a16="http://schemas.microsoft.com/office/drawing/2014/main" id="{7572FE63-023D-4F99-9242-9260FB9C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8DF4027A-81D8-470E-94DB-42553A983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21" y="2223606"/>
            <a:ext cx="10848879" cy="1390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 b="1">
                <a:solidFill>
                  <a:srgbClr val="2C70AC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48E8D-BC3A-4370-9E5E-5F5DC89F5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48FA-DD77-4FDC-A09F-55D82636A9E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32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9CB641-AF5F-40BA-B5DC-B8538BAC9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0FB44C-B22C-4FFC-8860-D2AB658B55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32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8135735-7C33-4165-A41D-E0B92A09A4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6">
            <a:extLst>
              <a:ext uri="{FF2B5EF4-FFF2-40B4-BE49-F238E27FC236}">
                <a16:creationId xmlns:a16="http://schemas.microsoft.com/office/drawing/2014/main" id="{D47859E4-AF87-4A96-8FAC-1DD45A3C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8B1C4643-AC6B-4125-BC65-9079E76E4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184" y="1381125"/>
            <a:ext cx="5526616" cy="4351339"/>
          </a:xfrm>
        </p:spPr>
        <p:txBody>
          <a:bodyPr/>
          <a:lstStyle>
            <a:lvl1pPr marL="30691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615935" marR="0" indent="-3090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912261" marR="0" indent="-2963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21917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6079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1125"/>
            <a:ext cx="5556251" cy="4351339"/>
          </a:xfrm>
        </p:spPr>
        <p:txBody>
          <a:bodyPr/>
          <a:lstStyle>
            <a:lvl1pPr marL="30691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615935" marR="0" indent="-3090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912261" marR="0" indent="-2963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21917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6079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07D20-D805-4287-B1D6-30745DC83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6778CC-3CE0-4863-9B27-67A5CDD72E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6782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>
            <a:extLst>
              <a:ext uri="{FF2B5EF4-FFF2-40B4-BE49-F238E27FC236}">
                <a16:creationId xmlns:a16="http://schemas.microsoft.com/office/drawing/2014/main" id="{5162E817-F726-46FC-8EAF-D0F667E31B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6">
            <a:extLst>
              <a:ext uri="{FF2B5EF4-FFF2-40B4-BE49-F238E27FC236}">
                <a16:creationId xmlns:a16="http://schemas.microsoft.com/office/drawing/2014/main" id="{4513C8F6-681E-421F-A654-98738C05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1A4CB1B6-170A-4D90-9EAD-995C09C5A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85FA-176D-4144-9460-CF1BA33B90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66B39A-B04D-46D4-939D-1DFEC949943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270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EF3EE4AA-040A-4BC1-B545-3B32089C9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4A61B6A3-2145-4914-B6EE-984CC88F2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2BA77-C240-4A7F-B789-91E6BA5BD3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5ACE72-00EF-4CF2-82C6-0C8CC467B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25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GB New PP_5_cj.jp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3252" r="2521" b="25790"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981202"/>
            <a:ext cx="10464800" cy="1219199"/>
          </a:xfrm>
        </p:spPr>
        <p:txBody>
          <a:bodyPr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3200400"/>
            <a:ext cx="9956800" cy="990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6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Left-H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D11369-BF62-447F-9DFE-D1E91F0F335D}"/>
              </a:ext>
            </a:extLst>
          </p:cNvPr>
          <p:cNvSpPr/>
          <p:nvPr/>
        </p:nvSpPr>
        <p:spPr>
          <a:xfrm>
            <a:off x="0" y="1206501"/>
            <a:ext cx="3727451" cy="5651500"/>
          </a:xfrm>
          <a:prstGeom prst="rect">
            <a:avLst/>
          </a:prstGeom>
          <a:gradFill flip="none" rotWithShape="1">
            <a:gsLst>
              <a:gs pos="30000">
                <a:schemeClr val="bg1">
                  <a:alpha val="38000"/>
                </a:schemeClr>
              </a:gs>
              <a:gs pos="62000">
                <a:schemeClr val="bg1">
                  <a:lumMod val="85000"/>
                  <a:alpha val="38000"/>
                </a:schemeClr>
              </a:gs>
              <a:gs pos="100000">
                <a:schemeClr val="bg1">
                  <a:lumMod val="75000"/>
                  <a:alpha val="38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89" rIns="91380" bIns="45689" anchor="ctr"/>
          <a:lstStyle/>
          <a:p>
            <a:pPr algn="ctr" eaLnBrk="1" hangingPunct="1">
              <a:defRPr/>
            </a:pPr>
            <a:endParaRPr lang="en-US" altLang="en-US" sz="1733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5E776469-F6D7-41F9-9DA9-91AE2E3E5E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6">
            <a:extLst>
              <a:ext uri="{FF2B5EF4-FFF2-40B4-BE49-F238E27FC236}">
                <a16:creationId xmlns:a16="http://schemas.microsoft.com/office/drawing/2014/main" id="{BFAB749C-3AB6-42A1-A9DC-4F4583561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2B193221-42BE-4158-A11C-EC9BA8CA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616" y="1415596"/>
            <a:ext cx="7342773" cy="4445456"/>
          </a:xfrm>
        </p:spPr>
        <p:txBody>
          <a:bodyPr/>
          <a:lstStyle>
            <a:lvl1pPr>
              <a:defRPr sz="2397"/>
            </a:lvl1pPr>
            <a:lvl2pPr>
              <a:defRPr sz="186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185" y="1415147"/>
            <a:ext cx="3234139" cy="4453845"/>
          </a:xfrm>
        </p:spPr>
        <p:txBody>
          <a:bodyPr>
            <a:normAutofit/>
          </a:bodyPr>
          <a:lstStyle>
            <a:lvl1pPr marL="0" indent="0">
              <a:buNone/>
              <a:defRPr sz="3197" i="1">
                <a:solidFill>
                  <a:schemeClr val="bg1">
                    <a:lumMod val="50000"/>
                  </a:schemeClr>
                </a:solidFill>
              </a:defRPr>
            </a:lvl1pPr>
            <a:lvl2pPr marL="456897" indent="0">
              <a:buNone/>
              <a:defRPr sz="1465"/>
            </a:lvl2pPr>
            <a:lvl3pPr marL="913798" indent="0">
              <a:buNone/>
              <a:defRPr sz="1199"/>
            </a:lvl3pPr>
            <a:lvl4pPr marL="1370695" indent="0">
              <a:buNone/>
              <a:defRPr sz="1065"/>
            </a:lvl4pPr>
            <a:lvl5pPr marL="1827594" indent="0">
              <a:buNone/>
              <a:defRPr sz="1065"/>
            </a:lvl5pPr>
            <a:lvl6pPr marL="2284494" indent="0">
              <a:buNone/>
              <a:defRPr sz="1065"/>
            </a:lvl6pPr>
            <a:lvl7pPr marL="2741391" indent="0">
              <a:buNone/>
              <a:defRPr sz="1065"/>
            </a:lvl7pPr>
            <a:lvl8pPr marL="3198289" indent="0">
              <a:buNone/>
              <a:defRPr sz="1065"/>
            </a:lvl8pPr>
            <a:lvl9pPr marL="3655187" indent="0">
              <a:buNone/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CE190CB-343D-4190-B670-1C758BECD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294022-D515-4BEB-B8EA-BB3D80FD74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58978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Right-H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36644F-A2C9-4205-9C95-B2AB105ECE97}"/>
              </a:ext>
            </a:extLst>
          </p:cNvPr>
          <p:cNvSpPr/>
          <p:nvPr/>
        </p:nvSpPr>
        <p:spPr>
          <a:xfrm>
            <a:off x="8066618" y="1206501"/>
            <a:ext cx="4125383" cy="5651500"/>
          </a:xfrm>
          <a:prstGeom prst="rect">
            <a:avLst/>
          </a:prstGeom>
          <a:gradFill flip="none" rotWithShape="1">
            <a:gsLst>
              <a:gs pos="30000">
                <a:schemeClr val="bg1">
                  <a:alpha val="38000"/>
                </a:schemeClr>
              </a:gs>
              <a:gs pos="62000">
                <a:schemeClr val="bg1">
                  <a:lumMod val="85000"/>
                  <a:alpha val="38000"/>
                </a:schemeClr>
              </a:gs>
              <a:gs pos="100000">
                <a:schemeClr val="bg1">
                  <a:lumMod val="75000"/>
                  <a:alpha val="3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89" rIns="91380" bIns="45689" anchor="ctr"/>
          <a:lstStyle/>
          <a:p>
            <a:pPr algn="ctr" eaLnBrk="1" hangingPunct="1">
              <a:defRPr/>
            </a:pPr>
            <a:endParaRPr lang="en-US" altLang="en-US" sz="1733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1C3853F0-D306-4332-91CF-648A316F04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6">
            <a:extLst>
              <a:ext uri="{FF2B5EF4-FFF2-40B4-BE49-F238E27FC236}">
                <a16:creationId xmlns:a16="http://schemas.microsoft.com/office/drawing/2014/main" id="{D8D7588A-DACA-4181-B457-3714B4F3D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ED8ED6AE-B594-4CEE-8E03-E1C05AAB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4" y="1415596"/>
            <a:ext cx="7573240" cy="4445456"/>
          </a:xfrm>
        </p:spPr>
        <p:txBody>
          <a:bodyPr/>
          <a:lstStyle>
            <a:lvl1pPr>
              <a:defRPr sz="2397"/>
            </a:lvl1pPr>
            <a:lvl2pPr>
              <a:defRPr sz="186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3467" y="1415147"/>
            <a:ext cx="3464984" cy="4453845"/>
          </a:xfrm>
        </p:spPr>
        <p:txBody>
          <a:bodyPr>
            <a:normAutofit/>
          </a:bodyPr>
          <a:lstStyle>
            <a:lvl1pPr marL="0" indent="0">
              <a:buNone/>
              <a:defRPr sz="3197" i="1">
                <a:solidFill>
                  <a:schemeClr val="bg1">
                    <a:lumMod val="50000"/>
                  </a:schemeClr>
                </a:solidFill>
              </a:defRPr>
            </a:lvl1pPr>
            <a:lvl2pPr marL="456897" indent="0">
              <a:buNone/>
              <a:defRPr sz="1465"/>
            </a:lvl2pPr>
            <a:lvl3pPr marL="913798" indent="0">
              <a:buNone/>
              <a:defRPr sz="1199"/>
            </a:lvl3pPr>
            <a:lvl4pPr marL="1370695" indent="0">
              <a:buNone/>
              <a:defRPr sz="1065"/>
            </a:lvl4pPr>
            <a:lvl5pPr marL="1827594" indent="0">
              <a:buNone/>
              <a:defRPr sz="1065"/>
            </a:lvl5pPr>
            <a:lvl6pPr marL="2284494" indent="0">
              <a:buNone/>
              <a:defRPr sz="1065"/>
            </a:lvl6pPr>
            <a:lvl7pPr marL="2741391" indent="0">
              <a:buNone/>
              <a:defRPr sz="1065"/>
            </a:lvl7pPr>
            <a:lvl8pPr marL="3198289" indent="0">
              <a:buNone/>
              <a:defRPr sz="1065"/>
            </a:lvl8pPr>
            <a:lvl9pPr marL="3655187" indent="0">
              <a:buNone/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733"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EE53C23-9CA2-4351-9888-B9ABAA5DA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D4A3BD-6D9F-49A3-9E35-953A891727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051432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808961E0-9B5E-4577-A075-7884198BE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4534"/>
            <a:ext cx="1157817" cy="51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AEBDBDB9-76A4-4DEC-97CB-2289C75507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6">
            <a:extLst>
              <a:ext uri="{FF2B5EF4-FFF2-40B4-BE49-F238E27FC236}">
                <a16:creationId xmlns:a16="http://schemas.microsoft.com/office/drawing/2014/main" id="{8653D5C1-D4B9-4977-9086-37AB45A5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6216651"/>
            <a:ext cx="1157817" cy="5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6254BF63-656F-42AC-879D-211B34350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371167"/>
            <a:ext cx="461697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33" dirty="0">
                <a:solidFill>
                  <a:srgbClr val="1F497D"/>
                </a:solidFill>
              </a:rPr>
              <a:t>Kite Pharma, Inc. Confidential and Proprietary Information </a:t>
            </a:r>
            <a:endParaRPr lang="en-US" altLang="en-US" sz="1333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1352739"/>
            <a:ext cx="6405369" cy="4508315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3197"/>
            </a:lvl1pPr>
            <a:lvl2pPr marL="456897" indent="0">
              <a:buNone/>
              <a:defRPr sz="2797"/>
            </a:lvl2pPr>
            <a:lvl3pPr marL="913798" indent="0">
              <a:buNone/>
              <a:defRPr sz="2397"/>
            </a:lvl3pPr>
            <a:lvl4pPr marL="1370695" indent="0">
              <a:buNone/>
              <a:defRPr sz="1999"/>
            </a:lvl4pPr>
            <a:lvl5pPr marL="1827594" indent="0">
              <a:buNone/>
              <a:defRPr sz="1999"/>
            </a:lvl5pPr>
            <a:lvl6pPr marL="2284494" indent="0">
              <a:buNone/>
              <a:defRPr sz="1999"/>
            </a:lvl6pPr>
            <a:lvl7pPr marL="2741391" indent="0">
              <a:buNone/>
              <a:defRPr sz="1999"/>
            </a:lvl7pPr>
            <a:lvl8pPr marL="3198289" indent="0">
              <a:buNone/>
              <a:defRPr sz="1999"/>
            </a:lvl8pPr>
            <a:lvl9pPr marL="3655187" indent="0">
              <a:buNone/>
              <a:defRPr sz="1999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185" y="1352739"/>
            <a:ext cx="4278841" cy="4516252"/>
          </a:xfrm>
        </p:spPr>
        <p:txBody>
          <a:bodyPr/>
          <a:lstStyle>
            <a:lvl1pPr marL="0" indent="0">
              <a:buNone/>
              <a:defRPr sz="2397"/>
            </a:lvl1pPr>
            <a:lvl2pPr marL="456897" indent="0">
              <a:buNone/>
              <a:defRPr sz="1465"/>
            </a:lvl2pPr>
            <a:lvl3pPr marL="913798" indent="0">
              <a:buNone/>
              <a:defRPr sz="1199"/>
            </a:lvl3pPr>
            <a:lvl4pPr marL="1370695" indent="0">
              <a:buNone/>
              <a:defRPr sz="1065"/>
            </a:lvl4pPr>
            <a:lvl5pPr marL="1827594" indent="0">
              <a:buNone/>
              <a:defRPr sz="1065"/>
            </a:lvl5pPr>
            <a:lvl6pPr marL="2284494" indent="0">
              <a:buNone/>
              <a:defRPr sz="1065"/>
            </a:lvl6pPr>
            <a:lvl7pPr marL="2741391" indent="0">
              <a:buNone/>
              <a:defRPr sz="1065"/>
            </a:lvl7pPr>
            <a:lvl8pPr marL="3198289" indent="0">
              <a:buNone/>
              <a:defRPr sz="1065"/>
            </a:lvl8pPr>
            <a:lvl9pPr marL="3655187" indent="0">
              <a:buNone/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7780"/>
            <a:ext cx="11235267" cy="7866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C70AC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8DDADC-CD06-4A07-80F7-2931FAF29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501E0-1A14-4128-AED6-5E482B88FB3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552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5263265B-5349-4E5A-AF63-A5A77778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37FA7A-D2A5-4930-960D-209D24474DB7}"/>
              </a:ext>
            </a:extLst>
          </p:cNvPr>
          <p:cNvSpPr>
            <a:spLocks noChangeAspect="1"/>
          </p:cNvSpPr>
          <p:nvPr/>
        </p:nvSpPr>
        <p:spPr>
          <a:xfrm>
            <a:off x="5219701" y="2436285"/>
            <a:ext cx="5839884" cy="442171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AAEB2EC-0E6C-48AA-B9F1-7AF7E8D8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967" y="6129867"/>
            <a:ext cx="1471084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>
            <a:spLocks noGrp="1" noChangeAspect="1"/>
          </p:cNvSpPr>
          <p:nvPr>
            <p:ph type="body" sz="quarter" idx="12"/>
          </p:nvPr>
        </p:nvSpPr>
        <p:spPr>
          <a:xfrm>
            <a:off x="5524502" y="2725944"/>
            <a:ext cx="5295388" cy="552683"/>
          </a:xfrm>
        </p:spPr>
        <p:txBody>
          <a:bodyPr/>
          <a:lstStyle>
            <a:lvl1pPr marL="0" indent="0">
              <a:buNone/>
              <a:defRPr sz="3733"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 noChangeAspect="1"/>
          </p:cNvSpPr>
          <p:nvPr>
            <p:ph type="body" sz="quarter" idx="13"/>
          </p:nvPr>
        </p:nvSpPr>
        <p:spPr>
          <a:xfrm>
            <a:off x="5524502" y="3423193"/>
            <a:ext cx="5295388" cy="472904"/>
          </a:xfrm>
        </p:spPr>
        <p:txBody>
          <a:bodyPr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5524502" y="4641528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 noChangeAspect="1"/>
          </p:cNvSpPr>
          <p:nvPr>
            <p:ph type="body" sz="quarter" idx="15"/>
          </p:nvPr>
        </p:nvSpPr>
        <p:spPr>
          <a:xfrm>
            <a:off x="5524502" y="4997831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 noChangeAspect="1"/>
          </p:cNvSpPr>
          <p:nvPr>
            <p:ph type="body" sz="quarter" idx="16"/>
          </p:nvPr>
        </p:nvSpPr>
        <p:spPr>
          <a:xfrm>
            <a:off x="5524502" y="5540775"/>
            <a:ext cx="5295388" cy="373629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74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5263265B-5349-4E5A-AF63-A5A77778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37FA7A-D2A5-4930-960D-209D24474DB7}"/>
              </a:ext>
            </a:extLst>
          </p:cNvPr>
          <p:cNvSpPr>
            <a:spLocks noChangeAspect="1"/>
          </p:cNvSpPr>
          <p:nvPr/>
        </p:nvSpPr>
        <p:spPr>
          <a:xfrm>
            <a:off x="5219701" y="2436285"/>
            <a:ext cx="5839884" cy="442171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AAEB2EC-0E6C-48AA-B9F1-7AF7E8D8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967" y="6129867"/>
            <a:ext cx="1471084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>
            <a:spLocks noGrp="1" noChangeAspect="1"/>
          </p:cNvSpPr>
          <p:nvPr>
            <p:ph type="body" sz="quarter" idx="12"/>
          </p:nvPr>
        </p:nvSpPr>
        <p:spPr>
          <a:xfrm>
            <a:off x="5524502" y="2725944"/>
            <a:ext cx="5295388" cy="552683"/>
          </a:xfrm>
        </p:spPr>
        <p:txBody>
          <a:bodyPr/>
          <a:lstStyle>
            <a:lvl1pPr marL="0" indent="0">
              <a:buNone/>
              <a:defRPr sz="3733"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 noChangeAspect="1"/>
          </p:cNvSpPr>
          <p:nvPr>
            <p:ph type="body" sz="quarter" idx="13"/>
          </p:nvPr>
        </p:nvSpPr>
        <p:spPr>
          <a:xfrm>
            <a:off x="5524502" y="3423193"/>
            <a:ext cx="5295388" cy="472904"/>
          </a:xfrm>
        </p:spPr>
        <p:txBody>
          <a:bodyPr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5524502" y="4641528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 noChangeAspect="1"/>
          </p:cNvSpPr>
          <p:nvPr>
            <p:ph type="body" sz="quarter" idx="15"/>
          </p:nvPr>
        </p:nvSpPr>
        <p:spPr>
          <a:xfrm>
            <a:off x="5524502" y="4997831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 noChangeAspect="1"/>
          </p:cNvSpPr>
          <p:nvPr>
            <p:ph type="body" sz="quarter" idx="16"/>
          </p:nvPr>
        </p:nvSpPr>
        <p:spPr>
          <a:xfrm>
            <a:off x="5524502" y="5540775"/>
            <a:ext cx="5295388" cy="373629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82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5263265B-5349-4E5A-AF63-A5A77778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37FA7A-D2A5-4930-960D-209D24474DB7}"/>
              </a:ext>
            </a:extLst>
          </p:cNvPr>
          <p:cNvSpPr>
            <a:spLocks noChangeAspect="1"/>
          </p:cNvSpPr>
          <p:nvPr/>
        </p:nvSpPr>
        <p:spPr>
          <a:xfrm>
            <a:off x="5219701" y="2436285"/>
            <a:ext cx="5839884" cy="442171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AAEB2EC-0E6C-48AA-B9F1-7AF7E8D8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967" y="6129867"/>
            <a:ext cx="1471084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>
            <a:spLocks noGrp="1" noChangeAspect="1"/>
          </p:cNvSpPr>
          <p:nvPr>
            <p:ph type="body" sz="quarter" idx="12"/>
          </p:nvPr>
        </p:nvSpPr>
        <p:spPr>
          <a:xfrm>
            <a:off x="5524502" y="2725944"/>
            <a:ext cx="5295388" cy="552683"/>
          </a:xfrm>
        </p:spPr>
        <p:txBody>
          <a:bodyPr/>
          <a:lstStyle>
            <a:lvl1pPr marL="0" indent="0">
              <a:buNone/>
              <a:defRPr sz="3733"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 noChangeAspect="1"/>
          </p:cNvSpPr>
          <p:nvPr>
            <p:ph type="body" sz="quarter" idx="13"/>
          </p:nvPr>
        </p:nvSpPr>
        <p:spPr>
          <a:xfrm>
            <a:off x="5524502" y="3423193"/>
            <a:ext cx="5295388" cy="472904"/>
          </a:xfrm>
        </p:spPr>
        <p:txBody>
          <a:bodyPr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5524502" y="4641528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 noChangeAspect="1"/>
          </p:cNvSpPr>
          <p:nvPr>
            <p:ph type="body" sz="quarter" idx="15"/>
          </p:nvPr>
        </p:nvSpPr>
        <p:spPr>
          <a:xfrm>
            <a:off x="5524502" y="4997831"/>
            <a:ext cx="5295388" cy="373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 noChangeAspect="1"/>
          </p:cNvSpPr>
          <p:nvPr>
            <p:ph type="body" sz="quarter" idx="16"/>
          </p:nvPr>
        </p:nvSpPr>
        <p:spPr>
          <a:xfrm>
            <a:off x="5524502" y="5540775"/>
            <a:ext cx="5295388" cy="373629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61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1149480"/>
            <a:ext cx="11582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80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648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EEE3257-34FE-44FA-8021-54D00337E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9264" y="6172200"/>
            <a:ext cx="740664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5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7979B65-62EA-4E68-A3E3-DE778055BE3E}"/>
              </a:ext>
            </a:extLst>
          </p:cNvPr>
          <p:cNvSpPr txBox="1">
            <a:spLocks/>
          </p:cNvSpPr>
          <p:nvPr userDrawn="1"/>
        </p:nvSpPr>
        <p:spPr>
          <a:xfrm>
            <a:off x="-336130" y="6565812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1A45E4F-9F34-4F04-B372-B3089D55FB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927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6749-673E-4084-89BF-33E7B4670C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590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09600" y="1295400"/>
            <a:ext cx="11582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0A92-EB8F-4DDB-8F16-D9CA43F8C2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04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9600" y="1295400"/>
            <a:ext cx="11582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803275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803275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9B6F-DC29-4E5F-9C37-C66D964CC4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2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315698" y="6560704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907F8-43D1-4656-BB09-1480E8860D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3100E-FFEE-69F5-3AD6-E922E74FB86F}"/>
              </a:ext>
            </a:extLst>
          </p:cNvPr>
          <p:cNvCxnSpPr/>
          <p:nvPr userDrawn="1"/>
        </p:nvCxnSpPr>
        <p:spPr>
          <a:xfrm>
            <a:off x="609600" y="1149480"/>
            <a:ext cx="11582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965273D-CFE0-7A70-8749-A4003802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0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19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5F355-974D-4379-B514-DD459BD11B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48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BFA9E-6852-4447-B74C-6212F938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469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1097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172200"/>
            <a:ext cx="740664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5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20806" y="6565812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A45E4F-9F34-4F04-B372-B3089D55FB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2116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AB7170E-B11B-4118-BF38-C4556DDF75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28" y="6172200"/>
            <a:ext cx="2219833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7" r:id="rId2"/>
    <p:sldLayoutId id="2147483783" r:id="rId3"/>
    <p:sldLayoutId id="2147483778" r:id="rId4"/>
    <p:sldLayoutId id="2147483784" r:id="rId5"/>
    <p:sldLayoutId id="2147483785" r:id="rId6"/>
    <p:sldLayoutId id="2147483786" r:id="rId7"/>
    <p:sldLayoutId id="2147483779" r:id="rId8"/>
    <p:sldLayoutId id="2147483780" r:id="rId9"/>
    <p:sldLayoutId id="2147483781" r:id="rId10"/>
    <p:sldLayoutId id="2147483802" r:id="rId11"/>
    <p:sldLayoutId id="214748380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accent1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rgbClr val="000000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000000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A4B0A4A2-8D17-48A9-883B-3FA6ABF62A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3184" y="1341967"/>
            <a:ext cx="11235267" cy="434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2A19-1DA7-4484-A84B-B9E3F46ED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0133" y="6356351"/>
            <a:ext cx="2743200" cy="366183"/>
          </a:xfrm>
          <a:prstGeom prst="rect">
            <a:avLst/>
          </a:prstGeom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33"/>
            </a:lvl1pPr>
          </a:lstStyle>
          <a:p>
            <a:fld id="{60A924DB-5076-4D72-9E13-BA6B99826FD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902C3926-2502-4E86-98CC-E31BB3016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3184" y="328084"/>
            <a:ext cx="1123526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cxnSp>
        <p:nvCxnSpPr>
          <p:cNvPr id="1029" name="Straight Connector 9">
            <a:extLst>
              <a:ext uri="{FF2B5EF4-FFF2-40B4-BE49-F238E27FC236}">
                <a16:creationId xmlns:a16="http://schemas.microsoft.com/office/drawing/2014/main" id="{3F199284-A233-4B4D-8781-87A372F697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11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ftr="0" dt="0"/>
  <p:txStyles>
    <p:titleStyle>
      <a:lvl1pPr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kern="1200">
          <a:solidFill>
            <a:srgbClr val="2C70AC"/>
          </a:solidFill>
          <a:latin typeface="+mj-lt"/>
          <a:ea typeface="Arial" charset="0"/>
          <a:cs typeface="Arial" charset="0"/>
        </a:defRPr>
      </a:lvl1pPr>
      <a:lvl2pPr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rgbClr val="2C70A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rgbClr val="2C70A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rgbClr val="2C70A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rgbClr val="2C70A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06910" indent="-306910" algn="l" defTabSz="912261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15935" indent="-309026" algn="l" defTabSz="912261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912261" indent="-296326" algn="l" defTabSz="912261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219170" indent="-306910" algn="l" defTabSz="912261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526079" indent="-306910" algn="l" defTabSz="912261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2941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69842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6740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3638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6897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3798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5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7594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4494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1391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9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7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857562"/>
            <a:ext cx="10464800" cy="1533647"/>
          </a:xfrm>
          <a:ln>
            <a:noFill/>
          </a:ln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Real-World Outcomes of </a:t>
            </a:r>
            <a:r>
              <a:rPr lang="en-US" sz="32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Brexucabtagene</a:t>
            </a: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Autoleucel</a:t>
            </a: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Brexu-cel</a:t>
            </a: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 Relapsed or Refractory</a:t>
            </a:r>
            <a:b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Cell Lymphoma:</a:t>
            </a:r>
            <a:b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CIBMTR Subgroup Analysis by Prior Treatment</a:t>
            </a:r>
            <a:endParaRPr lang="en-US" sz="3200" dirty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E33A9F-ABB9-1DDA-BAF4-6F86FD4908B9}"/>
              </a:ext>
            </a:extLst>
          </p:cNvPr>
          <p:cNvSpPr txBox="1"/>
          <p:nvPr/>
        </p:nvSpPr>
        <p:spPr>
          <a:xfrm>
            <a:off x="152400" y="4141007"/>
            <a:ext cx="118872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kern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City of Hope National Medical Center, Duarte, CA; </a:t>
            </a:r>
            <a:r>
              <a:rPr lang="en-US" sz="1300" kern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University of Kansas Medical Center, Westwood, KS; </a:t>
            </a:r>
            <a:b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300" kern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Center for International Blood and Marrow Transplant Research, Medical College of Wisconsin, Milwaukee, WI;</a:t>
            </a:r>
            <a:b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300" kern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North Carolina, Chapel Hill, NC; </a:t>
            </a:r>
            <a:r>
              <a:rPr lang="en-US" sz="1300" kern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Fred Hutchinson Cancer Center, Seattle, WA; </a:t>
            </a:r>
            <a:r>
              <a:rPr lang="en-US" sz="1300" kern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Moffitt Cancer Center, Tampa, FL; </a:t>
            </a:r>
            <a:b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300" kern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Vermont Medical Center, Burlington, VT; </a:t>
            </a:r>
            <a:r>
              <a:rPr lang="en-US" sz="1300" kern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Stanford University, Stanford, CA; </a:t>
            </a:r>
            <a:r>
              <a:rPr lang="en-US" sz="1300" kern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Texas MD Anderson Cancer Center, Houston, TX; </a:t>
            </a:r>
            <a:r>
              <a:rPr lang="en-US" sz="1300" kern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sz="13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Kite, a Gilead Company, Santa Monica, CA</a:t>
            </a:r>
            <a:endParaRPr lang="en-US" sz="1300" kern="11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E59BCA-35A8-8D6F-FB23-21D55B17C43B}"/>
              </a:ext>
            </a:extLst>
          </p:cNvPr>
          <p:cNvSpPr txBox="1"/>
          <p:nvPr/>
        </p:nvSpPr>
        <p:spPr>
          <a:xfrm>
            <a:off x="152400" y="2554824"/>
            <a:ext cx="1188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kern="1100" dirty="0">
                <a:effectLst/>
                <a:ea typeface="SimSun" panose="02010600030101010101" pitchFamily="2" charset="-122"/>
              </a:rPr>
              <a:t>Swetha </a:t>
            </a:r>
            <a:r>
              <a:rPr lang="en-US" kern="1100" dirty="0" err="1">
                <a:effectLst/>
                <a:ea typeface="SimSun" panose="02010600030101010101" pitchFamily="2" charset="-122"/>
              </a:rPr>
              <a:t>Kambhampati</a:t>
            </a:r>
            <a:r>
              <a:rPr lang="en-US" kern="1100" dirty="0">
                <a:effectLst/>
                <a:ea typeface="SimSun" panose="02010600030101010101" pitchFamily="2" charset="-122"/>
              </a:rPr>
              <a:t>, MD*</a:t>
            </a:r>
            <a:r>
              <a:rPr lang="en-US" kern="1100" baseline="30000" dirty="0">
                <a:effectLst/>
                <a:ea typeface="SimSun" panose="02010600030101010101" pitchFamily="2" charset="-122"/>
              </a:rPr>
              <a:t>,1</a:t>
            </a:r>
            <a:r>
              <a:rPr lang="en-US" kern="1100" dirty="0">
                <a:effectLst/>
                <a:ea typeface="SimSun" panose="02010600030101010101" pitchFamily="2" charset="-122"/>
              </a:rPr>
              <a:t>, </a:t>
            </a:r>
            <a:r>
              <a:rPr lang="en-US" kern="1100" dirty="0" err="1">
                <a:effectLst/>
                <a:ea typeface="SimSun" panose="02010600030101010101" pitchFamily="2" charset="-122"/>
              </a:rPr>
              <a:t>Nausheen</a:t>
            </a:r>
            <a:r>
              <a:rPr lang="en-US" kern="1100" dirty="0">
                <a:effectLst/>
                <a:ea typeface="SimSun" panose="02010600030101010101" pitchFamily="2" charset="-122"/>
              </a:rPr>
              <a:t> Ahmed, MD*</a:t>
            </a:r>
            <a:r>
              <a:rPr lang="en-US" kern="1100" baseline="30000" dirty="0">
                <a:effectLst/>
                <a:ea typeface="SimSun" panose="02010600030101010101" pitchFamily="2" charset="-122"/>
              </a:rPr>
              <a:t>,2</a:t>
            </a:r>
            <a:r>
              <a:rPr lang="en-US" kern="1100" dirty="0">
                <a:effectLst/>
                <a:ea typeface="SimSun" panose="02010600030101010101" pitchFamily="2" charset="-122"/>
              </a:rPr>
              <a:t>, Mehdi </a:t>
            </a:r>
            <a:r>
              <a:rPr lang="en-US" kern="1100" dirty="0" err="1">
                <a:effectLst/>
                <a:ea typeface="SimSun" panose="02010600030101010101" pitchFamily="2" charset="-122"/>
              </a:rPr>
              <a:t>Hamadani</a:t>
            </a:r>
            <a:r>
              <a:rPr lang="en-US" kern="1100" dirty="0">
                <a:effectLst/>
                <a:ea typeface="SimSun" panose="02010600030101010101" pitchFamily="2" charset="-122"/>
              </a:rPr>
              <a:t>, MD</a:t>
            </a:r>
            <a:r>
              <a:rPr lang="en-US" kern="1100" baseline="30000" dirty="0">
                <a:effectLst/>
                <a:ea typeface="SimSun" panose="02010600030101010101" pitchFamily="2" charset="-122"/>
              </a:rPr>
              <a:t>3</a:t>
            </a:r>
            <a:r>
              <a:rPr lang="en-US" kern="1100" dirty="0">
                <a:effectLst/>
                <a:ea typeface="SimSun" panose="02010600030101010101" pitchFamily="2" charset="-122"/>
              </a:rPr>
              <a:t>, </a:t>
            </a:r>
            <a:r>
              <a:rPr lang="en-US" kern="1100" dirty="0">
                <a:effectLst/>
                <a:ea typeface="Times New Roman" panose="02020603050405020304" pitchFamily="18" charset="0"/>
              </a:rPr>
              <a:t>Natalie Grover, MD</a:t>
            </a:r>
            <a:r>
              <a:rPr lang="en-US" kern="1100" baseline="30000" dirty="0">
                <a:effectLst/>
                <a:ea typeface="Times New Roman" panose="02020603050405020304" pitchFamily="18" charset="0"/>
              </a:rPr>
              <a:t>4</a:t>
            </a:r>
            <a:r>
              <a:rPr lang="en-US" kern="1100" dirty="0">
                <a:effectLst/>
                <a:ea typeface="Times New Roman" panose="02020603050405020304" pitchFamily="18" charset="0"/>
              </a:rPr>
              <a:t>,</a:t>
            </a:r>
            <a:br>
              <a:rPr lang="en-US" kern="1100" dirty="0">
                <a:effectLst/>
                <a:ea typeface="Times New Roman" panose="02020603050405020304" pitchFamily="18" charset="0"/>
              </a:rPr>
            </a:br>
            <a:r>
              <a:rPr lang="en-US" kern="1100" dirty="0" err="1">
                <a:effectLst/>
                <a:ea typeface="Times New Roman" panose="02020603050405020304" pitchFamily="18" charset="0"/>
              </a:rPr>
              <a:t>Mazyar</a:t>
            </a:r>
            <a:r>
              <a:rPr lang="en-US" kern="1100" dirty="0">
                <a:effectLst/>
                <a:ea typeface="Times New Roman" panose="02020603050405020304" pitchFamily="18" charset="0"/>
              </a:rPr>
              <a:t> </a:t>
            </a:r>
            <a:r>
              <a:rPr lang="en-US" kern="1100" dirty="0" err="1">
                <a:effectLst/>
                <a:ea typeface="Times New Roman" panose="02020603050405020304" pitchFamily="18" charset="0"/>
              </a:rPr>
              <a:t>Shadman</a:t>
            </a:r>
            <a:r>
              <a:rPr lang="en-US" kern="1100" dirty="0">
                <a:effectLst/>
                <a:ea typeface="SimSun" panose="02010600030101010101" pitchFamily="2" charset="-122"/>
              </a:rPr>
              <a:t>, MD, MPH</a:t>
            </a:r>
            <a:r>
              <a:rPr lang="en-US" kern="1100" baseline="30000" dirty="0">
                <a:effectLst/>
                <a:ea typeface="SimSun" panose="02010600030101010101" pitchFamily="2" charset="-122"/>
              </a:rPr>
              <a:t>5</a:t>
            </a:r>
            <a:r>
              <a:rPr lang="en-US" kern="1100" dirty="0">
                <a:effectLst/>
                <a:ea typeface="SimSun" panose="02010600030101010101" pitchFamily="2" charset="-122"/>
              </a:rPr>
              <a:t>, </a:t>
            </a:r>
            <a:r>
              <a:rPr lang="pt-BR" kern="1100" dirty="0">
                <a:effectLst/>
                <a:ea typeface="Times New Roman" panose="02020603050405020304" pitchFamily="18" charset="0"/>
              </a:rPr>
              <a:t>Frederick L. Locke, MD</a:t>
            </a:r>
            <a:r>
              <a:rPr lang="pt-BR" kern="1100" baseline="30000" dirty="0">
                <a:effectLst/>
                <a:ea typeface="Times New Roman" panose="02020603050405020304" pitchFamily="18" charset="0"/>
              </a:rPr>
              <a:t>6</a:t>
            </a:r>
            <a:r>
              <a:rPr lang="pt-BR" kern="1100" dirty="0">
                <a:effectLst/>
                <a:ea typeface="Times New Roman" panose="02020603050405020304" pitchFamily="18" charset="0"/>
              </a:rPr>
              <a:t>, </a:t>
            </a:r>
            <a:r>
              <a:rPr lang="en-US" kern="1100" dirty="0">
                <a:effectLst/>
                <a:ea typeface="SimSun" panose="02010600030101010101" pitchFamily="2" charset="-122"/>
              </a:rPr>
              <a:t>James Gerson, MD</a:t>
            </a:r>
            <a:r>
              <a:rPr lang="en-US" kern="1100" baseline="30000" dirty="0">
                <a:effectLst/>
                <a:ea typeface="SimSun" panose="02010600030101010101" pitchFamily="2" charset="-122"/>
              </a:rPr>
              <a:t>7</a:t>
            </a:r>
            <a:r>
              <a:rPr lang="en-US" kern="1100" dirty="0">
                <a:effectLst/>
                <a:ea typeface="SimSun" panose="02010600030101010101" pitchFamily="2" charset="-122"/>
              </a:rPr>
              <a:t>, Matthew J. Frank, MD, PhD</a:t>
            </a:r>
            <a:r>
              <a:rPr lang="en-US" kern="1100" baseline="30000" dirty="0">
                <a:effectLst/>
                <a:ea typeface="SimSun" panose="02010600030101010101" pitchFamily="2" charset="-122"/>
              </a:rPr>
              <a:t>8</a:t>
            </a:r>
            <a:r>
              <a:rPr lang="en-US" kern="1100" dirty="0">
                <a:effectLst/>
                <a:ea typeface="SimSun" panose="02010600030101010101" pitchFamily="2" charset="-122"/>
              </a:rPr>
              <a:t>,</a:t>
            </a:r>
            <a:br>
              <a:rPr lang="en-US" kern="1100" dirty="0">
                <a:effectLst/>
                <a:ea typeface="SimSun" panose="02010600030101010101" pitchFamily="2" charset="-122"/>
              </a:rPr>
            </a:br>
            <a:r>
              <a:rPr lang="en-US" kern="1100" dirty="0">
                <a:effectLst/>
                <a:ea typeface="SimSun" panose="02010600030101010101" pitchFamily="2" charset="-122"/>
              </a:rPr>
              <a:t>L. Elizabeth </a:t>
            </a:r>
            <a:r>
              <a:rPr lang="en-US" kern="1100" dirty="0" err="1">
                <a:effectLst/>
                <a:ea typeface="SimSun" panose="02010600030101010101" pitchFamily="2" charset="-122"/>
              </a:rPr>
              <a:t>Budde</a:t>
            </a:r>
            <a:r>
              <a:rPr lang="en-US" kern="1100" dirty="0">
                <a:effectLst/>
                <a:ea typeface="SimSun" panose="02010600030101010101" pitchFamily="2" charset="-122"/>
              </a:rPr>
              <a:t>, MD, PhD</a:t>
            </a:r>
            <a:r>
              <a:rPr lang="en-US" kern="1100" baseline="30000" dirty="0">
                <a:effectLst/>
                <a:ea typeface="SimSun" panose="02010600030101010101" pitchFamily="2" charset="-122"/>
              </a:rPr>
              <a:t>1</a:t>
            </a:r>
            <a:r>
              <a:rPr lang="en-US" kern="1100" dirty="0">
                <a:effectLst/>
                <a:ea typeface="SimSun" panose="02010600030101010101" pitchFamily="2" charset="-122"/>
              </a:rPr>
              <a:t>, Michael Wang, MD</a:t>
            </a:r>
            <a:r>
              <a:rPr lang="en-US" kern="1100" baseline="30000" dirty="0">
                <a:effectLst/>
                <a:ea typeface="SimSun" panose="02010600030101010101" pitchFamily="2" charset="-122"/>
              </a:rPr>
              <a:t>9</a:t>
            </a:r>
            <a:r>
              <a:rPr lang="en-US" kern="1100" dirty="0">
                <a:effectLst/>
                <a:ea typeface="SimSun" panose="02010600030101010101" pitchFamily="2" charset="-122"/>
              </a:rPr>
              <a:t>, Zhen-Huan Hu, MPH</a:t>
            </a:r>
            <a:r>
              <a:rPr lang="en-US" kern="1100" baseline="30000" dirty="0">
                <a:effectLst/>
                <a:ea typeface="Times New Roman" panose="02020603050405020304" pitchFamily="18" charset="0"/>
              </a:rPr>
              <a:t>10</a:t>
            </a:r>
            <a:r>
              <a:rPr lang="en-US" kern="1100" dirty="0">
                <a:effectLst/>
                <a:ea typeface="SimSun" panose="02010600030101010101" pitchFamily="2" charset="-122"/>
              </a:rPr>
              <a:t>, Ana Nunes, PharmD</a:t>
            </a:r>
            <a:r>
              <a:rPr lang="en-US" kern="1100" baseline="30000" dirty="0">
                <a:effectLst/>
                <a:ea typeface="Times New Roman" panose="02020603050405020304" pitchFamily="18" charset="0"/>
              </a:rPr>
              <a:t>10</a:t>
            </a:r>
            <a:r>
              <a:rPr lang="en-US" kern="1100" dirty="0">
                <a:effectLst/>
                <a:ea typeface="SimSun" panose="02010600030101010101" pitchFamily="2" charset="-122"/>
              </a:rPr>
              <a:t>,</a:t>
            </a:r>
            <a:br>
              <a:rPr lang="en-US" kern="1100" dirty="0">
                <a:effectLst/>
                <a:ea typeface="SimSun" panose="02010600030101010101" pitchFamily="2" charset="-122"/>
              </a:rPr>
            </a:br>
            <a:r>
              <a:rPr lang="en-US" kern="1100" dirty="0">
                <a:effectLst/>
                <a:ea typeface="SimSun" panose="02010600030101010101" pitchFamily="2" charset="-122"/>
              </a:rPr>
              <a:t>David Dalton, PharmD</a:t>
            </a:r>
            <a:r>
              <a:rPr lang="en-US" kern="1100" baseline="30000" dirty="0">
                <a:effectLst/>
                <a:ea typeface="Times New Roman" panose="02020603050405020304" pitchFamily="18" charset="0"/>
              </a:rPr>
              <a:t>10</a:t>
            </a:r>
            <a:r>
              <a:rPr lang="en-US" kern="1100" dirty="0">
                <a:effectLst/>
                <a:ea typeface="SimSun" panose="02010600030101010101" pitchFamily="2" charset="-122"/>
              </a:rPr>
              <a:t>, Ioana </a:t>
            </a:r>
            <a:r>
              <a:rPr lang="en-US" kern="1100" dirty="0" err="1">
                <a:effectLst/>
                <a:ea typeface="SimSun" panose="02010600030101010101" pitchFamily="2" charset="-122"/>
              </a:rPr>
              <a:t>Kloos</a:t>
            </a:r>
            <a:r>
              <a:rPr lang="en-US" kern="1100" dirty="0">
                <a:effectLst/>
                <a:ea typeface="SimSun" panose="02010600030101010101" pitchFamily="2" charset="-122"/>
              </a:rPr>
              <a:t>, MD</a:t>
            </a:r>
            <a:r>
              <a:rPr lang="en-US" kern="1100" baseline="30000" dirty="0">
                <a:effectLst/>
                <a:ea typeface="Times New Roman" panose="02020603050405020304" pitchFamily="18" charset="0"/>
              </a:rPr>
              <a:t>10</a:t>
            </a:r>
            <a:r>
              <a:rPr lang="en-US" kern="1100" dirty="0">
                <a:effectLst/>
                <a:ea typeface="SimSun" panose="02010600030101010101" pitchFamily="2" charset="-122"/>
              </a:rPr>
              <a:t>, Daniel Lee, MD</a:t>
            </a:r>
            <a:r>
              <a:rPr lang="en-US" kern="1100" baseline="30000" dirty="0">
                <a:effectLst/>
                <a:ea typeface="Times New Roman" panose="02020603050405020304" pitchFamily="18" charset="0"/>
              </a:rPr>
              <a:t>10</a:t>
            </a:r>
            <a:r>
              <a:rPr lang="en-US" kern="1100" dirty="0">
                <a:effectLst/>
                <a:ea typeface="SimSun" panose="02010600030101010101" pitchFamily="2" charset="-122"/>
              </a:rPr>
              <a:t>, </a:t>
            </a:r>
            <a:r>
              <a:rPr lang="en-US" kern="1100" dirty="0" err="1">
                <a:effectLst/>
                <a:ea typeface="SimSun" panose="02010600030101010101" pitchFamily="2" charset="-122"/>
              </a:rPr>
              <a:t>Hairong</a:t>
            </a:r>
            <a:r>
              <a:rPr lang="en-US" kern="1100" dirty="0">
                <a:effectLst/>
                <a:ea typeface="SimSun" panose="02010600030101010101" pitchFamily="2" charset="-122"/>
              </a:rPr>
              <a:t> Xu, MD, PhD</a:t>
            </a:r>
            <a:r>
              <a:rPr lang="en-US" kern="1100" baseline="30000" dirty="0">
                <a:effectLst/>
                <a:ea typeface="Times New Roman" panose="02020603050405020304" pitchFamily="18" charset="0"/>
              </a:rPr>
              <a:t>10</a:t>
            </a:r>
            <a:r>
              <a:rPr lang="en-US" kern="1100" dirty="0">
                <a:effectLst/>
                <a:ea typeface="SimSun" panose="02010600030101010101" pitchFamily="2" charset="-122"/>
              </a:rPr>
              <a:t>,</a:t>
            </a:r>
            <a:br>
              <a:rPr lang="en-US" kern="1100" dirty="0">
                <a:effectLst/>
                <a:ea typeface="SimSun" panose="02010600030101010101" pitchFamily="2" charset="-122"/>
              </a:rPr>
            </a:br>
            <a:r>
              <a:rPr lang="en-US" kern="1100" dirty="0">
                <a:effectLst/>
                <a:ea typeface="SimSun" panose="02010600030101010101" pitchFamily="2" charset="-122"/>
              </a:rPr>
              <a:t>Marcelo </a:t>
            </a:r>
            <a:r>
              <a:rPr lang="en-US" kern="1100" dirty="0" err="1">
                <a:effectLst/>
                <a:ea typeface="SimSun" panose="02010600030101010101" pitchFamily="2" charset="-122"/>
              </a:rPr>
              <a:t>Pasquini</a:t>
            </a:r>
            <a:r>
              <a:rPr lang="en-US" kern="1100" dirty="0">
                <a:effectLst/>
                <a:ea typeface="SimSun" panose="02010600030101010101" pitchFamily="2" charset="-122"/>
              </a:rPr>
              <a:t>, MD, MS</a:t>
            </a:r>
            <a:r>
              <a:rPr lang="en-US" kern="1100" baseline="30000" dirty="0">
                <a:effectLst/>
                <a:ea typeface="SimSun" panose="02010600030101010101" pitchFamily="2" charset="-122"/>
              </a:rPr>
              <a:t>3</a:t>
            </a:r>
            <a:r>
              <a:rPr lang="en-US" kern="1100" dirty="0">
                <a:effectLst/>
                <a:ea typeface="SimSun" panose="02010600030101010101" pitchFamily="2" charset="-122"/>
              </a:rPr>
              <a:t>, Alex Herrera, MD</a:t>
            </a:r>
            <a:r>
              <a:rPr lang="en-US" kern="1100" baseline="30000" dirty="0">
                <a:effectLst/>
                <a:ea typeface="SimSun" panose="02010600030101010101" pitchFamily="2" charset="-122"/>
              </a:rPr>
              <a:t>1</a:t>
            </a:r>
            <a:endParaRPr lang="en-US" kern="1100" dirty="0">
              <a:effectLst/>
              <a:ea typeface="SimSun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76D9E-647C-B609-C25E-4611AF34A6EB}"/>
              </a:ext>
            </a:extLst>
          </p:cNvPr>
          <p:cNvSpPr txBox="1"/>
          <p:nvPr/>
        </p:nvSpPr>
        <p:spPr>
          <a:xfrm>
            <a:off x="1260249" y="523361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kern="1100" dirty="0">
                <a:effectLst/>
                <a:ea typeface="SimSun" panose="02010600030101010101" pitchFamily="2" charset="-122"/>
              </a:rPr>
              <a:t>*</a:t>
            </a:r>
            <a:r>
              <a:rPr lang="en-US" sz="1000" kern="1100" dirty="0">
                <a:ea typeface="SimSun" panose="02010600030101010101" pitchFamily="2" charset="-122"/>
              </a:rPr>
              <a:t>SK and NA contributed equally.</a:t>
            </a:r>
            <a:endParaRPr lang="en-US" sz="1000" kern="11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756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CB1D85-B52D-4980-81A6-A2F1AD4B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6" y="127654"/>
            <a:ext cx="11807982" cy="1020762"/>
          </a:xfrm>
        </p:spPr>
        <p:txBody>
          <a:bodyPr/>
          <a:lstStyle/>
          <a:p>
            <a:r>
              <a:rPr lang="en-US" dirty="0">
                <a:solidFill>
                  <a:srgbClr val="0079C1"/>
                </a:solidFill>
              </a:rPr>
              <a:t>Other Safety Outcomes — Overall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FFD0A-089D-48EF-A446-C7C45C5A9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294022-D515-4BEB-B8EA-BB3D80FD748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4D357C5-3FF0-E4DF-84B0-B3D22288C3B1}"/>
              </a:ext>
            </a:extLst>
          </p:cNvPr>
          <p:cNvSpPr txBox="1">
            <a:spLocks/>
          </p:cNvSpPr>
          <p:nvPr/>
        </p:nvSpPr>
        <p:spPr bwMode="auto">
          <a:xfrm>
            <a:off x="580146" y="5213677"/>
            <a:ext cx="11406632" cy="4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Prolonged neutropenia and thrombocytopenia occurred in 6% and 21% of patients, respectively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 most common clinically significant infections were bacterial (18%) and viral (26%)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474DD2-9AC9-4E4F-2BA7-7F7891A4DFEB}"/>
              </a:ext>
            </a:extLst>
          </p:cNvPr>
          <p:cNvSpPr/>
          <p:nvPr/>
        </p:nvSpPr>
        <p:spPr>
          <a:xfrm>
            <a:off x="1921958" y="1865472"/>
            <a:ext cx="182880" cy="182880"/>
          </a:xfrm>
          <a:prstGeom prst="rect">
            <a:avLst/>
          </a:prstGeom>
          <a:solidFill>
            <a:srgbClr val="0079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00" kern="0" dirty="0">
              <a:solidFill>
                <a:srgbClr val="FDFDFD"/>
              </a:solidFill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6BFC7-3D01-E86B-4B6D-F3FACF659D8F}"/>
              </a:ext>
            </a:extLst>
          </p:cNvPr>
          <p:cNvSpPr txBox="1"/>
          <p:nvPr/>
        </p:nvSpPr>
        <p:spPr>
          <a:xfrm>
            <a:off x="2062554" y="1823402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Neutropenia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6B46EA-4E12-2EA8-F221-B53E8E15810E}"/>
              </a:ext>
            </a:extLst>
          </p:cNvPr>
          <p:cNvSpPr/>
          <p:nvPr/>
        </p:nvSpPr>
        <p:spPr>
          <a:xfrm>
            <a:off x="1921958" y="2221626"/>
            <a:ext cx="182880" cy="182880"/>
          </a:xfrm>
          <a:prstGeom prst="rect">
            <a:avLst/>
          </a:prstGeom>
          <a:solidFill>
            <a:srgbClr val="63A70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00" kern="0" dirty="0">
              <a:solidFill>
                <a:srgbClr val="FDFDFD"/>
              </a:solidFill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351D0B-BD6D-FE8D-2F07-115E3D0901DF}"/>
              </a:ext>
            </a:extLst>
          </p:cNvPr>
          <p:cNvSpPr txBox="1"/>
          <p:nvPr/>
        </p:nvSpPr>
        <p:spPr>
          <a:xfrm>
            <a:off x="2062553" y="2175024"/>
            <a:ext cx="1928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Thrombocytopenia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64A153-EEBA-6CAB-D950-BECAF9CD1DF6}"/>
              </a:ext>
            </a:extLst>
          </p:cNvPr>
          <p:cNvSpPr/>
          <p:nvPr/>
        </p:nvSpPr>
        <p:spPr>
          <a:xfrm>
            <a:off x="1921970" y="2558383"/>
            <a:ext cx="182880" cy="182880"/>
          </a:xfrm>
          <a:prstGeom prst="rect">
            <a:avLst/>
          </a:prstGeom>
          <a:solidFill>
            <a:srgbClr val="FFA0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00" kern="0" dirty="0">
              <a:solidFill>
                <a:srgbClr val="FDFDFD"/>
              </a:solidFill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0A4D19-F849-D99F-5069-0BC36FACEDEC}"/>
              </a:ext>
            </a:extLst>
          </p:cNvPr>
          <p:cNvSpPr txBox="1"/>
          <p:nvPr/>
        </p:nvSpPr>
        <p:spPr>
          <a:xfrm>
            <a:off x="2062566" y="2516814"/>
            <a:ext cx="197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Subsequent neoplasm(s)</a:t>
            </a:r>
            <a:r>
              <a:rPr lang="en-US" sz="1200" kern="0" baseline="30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E7C0AC-4259-D335-290C-01EE8CBC4250}"/>
              </a:ext>
            </a:extLst>
          </p:cNvPr>
          <p:cNvSpPr/>
          <p:nvPr/>
        </p:nvSpPr>
        <p:spPr>
          <a:xfrm>
            <a:off x="1921956" y="2905205"/>
            <a:ext cx="182880" cy="182880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00" kern="0" dirty="0">
              <a:solidFill>
                <a:srgbClr val="FDFDFD"/>
              </a:solidFill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E073B9-5EE5-C63E-B0D6-9F8DF55A1DA6}"/>
              </a:ext>
            </a:extLst>
          </p:cNvPr>
          <p:cNvSpPr txBox="1"/>
          <p:nvPr/>
        </p:nvSpPr>
        <p:spPr>
          <a:xfrm>
            <a:off x="2062554" y="2858603"/>
            <a:ext cx="2469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Clinically significant infection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668B71-B3D8-B5FB-EED4-7CB397C62B5C}"/>
              </a:ext>
            </a:extLst>
          </p:cNvPr>
          <p:cNvSpPr txBox="1"/>
          <p:nvPr/>
        </p:nvSpPr>
        <p:spPr>
          <a:xfrm>
            <a:off x="3428639" y="4272650"/>
            <a:ext cx="511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6%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E6904B-DAA3-CCDF-BB95-BCD92C341C8F}"/>
              </a:ext>
            </a:extLst>
          </p:cNvPr>
          <p:cNvSpPr txBox="1"/>
          <p:nvPr/>
        </p:nvSpPr>
        <p:spPr>
          <a:xfrm>
            <a:off x="2529530" y="3839701"/>
            <a:ext cx="61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21%</a:t>
            </a:r>
            <a:r>
              <a:rPr lang="en-US" sz="1050" b="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8EF119-95EC-A7A8-74AD-D01B38B18198}"/>
              </a:ext>
            </a:extLst>
          </p:cNvPr>
          <p:cNvSpPr txBox="1"/>
          <p:nvPr/>
        </p:nvSpPr>
        <p:spPr>
          <a:xfrm>
            <a:off x="1999819" y="4765106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Prolonged</a:t>
            </a:r>
          </a:p>
          <a:p>
            <a:pPr>
              <a:defRPr/>
            </a:pPr>
            <a:r>
              <a:rPr lang="en-US" sz="1200" b="1" kern="0" dirty="0" err="1">
                <a:solidFill>
                  <a:srgbClr val="000000"/>
                </a:solidFill>
                <a:latin typeface="Arial"/>
              </a:rPr>
              <a:t>cytopenia</a:t>
            </a:r>
            <a:r>
              <a:rPr lang="en-US" sz="1200" b="1" kern="0" baseline="30000" dirty="0" err="1">
                <a:solidFill>
                  <a:srgbClr val="000000"/>
                </a:solidFill>
                <a:latin typeface="Arial"/>
              </a:rPr>
              <a:t>c</a:t>
            </a:r>
            <a:endParaRPr lang="en-US" sz="1200" b="1" kern="0" baseline="300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D7FB563-295A-8F65-C803-5CEC54E39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11628"/>
              </p:ext>
            </p:extLst>
          </p:nvPr>
        </p:nvGraphicFramePr>
        <p:xfrm>
          <a:off x="1312863" y="1614577"/>
          <a:ext cx="379095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3791509" imgH="3263467" progId="Prism9.Document">
                  <p:embed/>
                </p:oleObj>
              </mc:Choice>
              <mc:Fallback>
                <p:oleObj name="Prism 9" r:id="rId3" imgW="3791509" imgH="3263467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2863" y="1614577"/>
                        <a:ext cx="3790950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705DEF-7091-AA4B-2F0E-FF969EA814FD}"/>
              </a:ext>
            </a:extLst>
          </p:cNvPr>
          <p:cNvSpPr txBox="1"/>
          <p:nvPr/>
        </p:nvSpPr>
        <p:spPr>
          <a:xfrm rot="16200000">
            <a:off x="458753" y="3165063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latin typeface="Arial"/>
              </a:rPr>
              <a:t>Incidence,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4C728-F455-2ACB-771A-3D5F5F70CCC4}"/>
              </a:ext>
            </a:extLst>
          </p:cNvPr>
          <p:cNvSpPr txBox="1"/>
          <p:nvPr/>
        </p:nvSpPr>
        <p:spPr>
          <a:xfrm>
            <a:off x="4294024" y="3270433"/>
            <a:ext cx="61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41%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51A51-EE8D-AFF7-9364-8B90BE7D26FE}"/>
              </a:ext>
            </a:extLst>
          </p:cNvPr>
          <p:cNvSpPr txBox="1"/>
          <p:nvPr/>
        </p:nvSpPr>
        <p:spPr>
          <a:xfrm>
            <a:off x="1906016" y="4269226"/>
            <a:ext cx="60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878739-50E6-1446-C9C5-6C0EA89B2058}"/>
              </a:ext>
            </a:extLst>
          </p:cNvPr>
          <p:cNvSpPr txBox="1"/>
          <p:nvPr/>
        </p:nvSpPr>
        <p:spPr>
          <a:xfrm>
            <a:off x="4156370" y="4765106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 err="1">
                <a:solidFill>
                  <a:srgbClr val="000000"/>
                </a:solidFill>
                <a:latin typeface="Arial"/>
              </a:rPr>
              <a:t>Infections</a:t>
            </a:r>
            <a:r>
              <a:rPr lang="en-US" sz="1200" b="1" kern="0" baseline="30000" dirty="0" err="1">
                <a:solidFill>
                  <a:srgbClr val="000000"/>
                </a:solidFill>
                <a:latin typeface="Arial"/>
              </a:rPr>
              <a:t>a</a:t>
            </a:r>
            <a:endParaRPr lang="en-US" sz="1200" b="1" kern="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FF347-2858-8469-428D-D8F09D9F62FA}"/>
              </a:ext>
            </a:extLst>
          </p:cNvPr>
          <p:cNvSpPr txBox="1"/>
          <p:nvPr/>
        </p:nvSpPr>
        <p:spPr>
          <a:xfrm>
            <a:off x="3180054" y="4765106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Subsequent</a:t>
            </a:r>
          </a:p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neoplasms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8460A2-5B56-97D5-4262-FD53223791EB}"/>
              </a:ext>
            </a:extLst>
          </p:cNvPr>
          <p:cNvSpPr txBox="1"/>
          <p:nvPr/>
        </p:nvSpPr>
        <p:spPr>
          <a:xfrm>
            <a:off x="735359" y="1258941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Prolonged Cytopenia, Subsequent Neoplasms, and </a:t>
            </a:r>
            <a:r>
              <a:rPr lang="en-US" b="1" kern="0" dirty="0" err="1">
                <a:solidFill>
                  <a:srgbClr val="000000"/>
                </a:solidFill>
                <a:latin typeface="Arial"/>
              </a:rPr>
              <a:t>Infections</a:t>
            </a:r>
            <a:r>
              <a:rPr lang="en-US" b="1" kern="0" baseline="30000" dirty="0" err="1">
                <a:solidFill>
                  <a:srgbClr val="000000"/>
                </a:solidFill>
                <a:latin typeface="Arial"/>
              </a:rPr>
              <a:t>a</a:t>
            </a:r>
            <a:endParaRPr lang="en-US" b="1" kern="0" baseline="30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454AFA-4FDB-31DB-F7B6-533B20B5369A}"/>
              </a:ext>
            </a:extLst>
          </p:cNvPr>
          <p:cNvGrpSpPr/>
          <p:nvPr/>
        </p:nvGrpSpPr>
        <p:grpSpPr>
          <a:xfrm>
            <a:off x="8600845" y="1843917"/>
            <a:ext cx="921579" cy="276999"/>
            <a:chOff x="2985522" y="2149956"/>
            <a:chExt cx="921579" cy="276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297C55-7385-0DDF-C011-56BCDFC3D324}"/>
                </a:ext>
              </a:extLst>
            </p:cNvPr>
            <p:cNvSpPr/>
            <p:nvPr/>
          </p:nvSpPr>
          <p:spPr>
            <a:xfrm>
              <a:off x="2985522" y="2192026"/>
              <a:ext cx="182880" cy="182880"/>
            </a:xfrm>
            <a:prstGeom prst="rect">
              <a:avLst/>
            </a:prstGeom>
            <a:solidFill>
              <a:srgbClr val="32323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srgbClr val="FDFDFD"/>
                </a:solidFill>
                <a:latin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A32A1E-F53D-55D2-99BB-26350344EF50}"/>
                </a:ext>
              </a:extLst>
            </p:cNvPr>
            <p:cNvSpPr txBox="1"/>
            <p:nvPr/>
          </p:nvSpPr>
          <p:spPr>
            <a:xfrm>
              <a:off x="3126118" y="2149956"/>
              <a:ext cx="780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Bacterial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5848D1-78DB-28C5-35E5-51F7D86151AD}"/>
              </a:ext>
            </a:extLst>
          </p:cNvPr>
          <p:cNvGrpSpPr/>
          <p:nvPr/>
        </p:nvGrpSpPr>
        <p:grpSpPr>
          <a:xfrm>
            <a:off x="8600845" y="2185707"/>
            <a:ext cx="2078627" cy="276999"/>
            <a:chOff x="2985522" y="2479231"/>
            <a:chExt cx="2078627" cy="2769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B6A1BA-8F75-A18F-C9E1-099DEC074B77}"/>
                </a:ext>
              </a:extLst>
            </p:cNvPr>
            <p:cNvSpPr/>
            <p:nvPr/>
          </p:nvSpPr>
          <p:spPr>
            <a:xfrm>
              <a:off x="2985522" y="2535665"/>
              <a:ext cx="182880" cy="182880"/>
            </a:xfrm>
            <a:prstGeom prst="rect">
              <a:avLst/>
            </a:prstGeom>
            <a:solidFill>
              <a:srgbClr val="C0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srgbClr val="FDFDFD"/>
                </a:solidFill>
                <a:latin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821E1E-3905-59A3-BE38-D507060A936C}"/>
                </a:ext>
              </a:extLst>
            </p:cNvPr>
            <p:cNvSpPr txBox="1"/>
            <p:nvPr/>
          </p:nvSpPr>
          <p:spPr>
            <a:xfrm>
              <a:off x="3135642" y="2479231"/>
              <a:ext cx="1928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Viral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E21CF7-3E68-DE5C-05CE-DA94B6A84B7E}"/>
              </a:ext>
            </a:extLst>
          </p:cNvPr>
          <p:cNvGrpSpPr/>
          <p:nvPr/>
        </p:nvGrpSpPr>
        <p:grpSpPr>
          <a:xfrm>
            <a:off x="8600845" y="2527497"/>
            <a:ext cx="793339" cy="276999"/>
            <a:chOff x="5824789" y="2334026"/>
            <a:chExt cx="793339" cy="2769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A99B09-D9BB-C408-0CCA-26052D6A9F4F}"/>
                </a:ext>
              </a:extLst>
            </p:cNvPr>
            <p:cNvSpPr/>
            <p:nvPr/>
          </p:nvSpPr>
          <p:spPr>
            <a:xfrm>
              <a:off x="5824789" y="2385427"/>
              <a:ext cx="182880" cy="182880"/>
            </a:xfrm>
            <a:prstGeom prst="rect">
              <a:avLst/>
            </a:prstGeom>
            <a:solidFill>
              <a:srgbClr val="FF80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srgbClr val="FDFDFD"/>
                </a:solidFill>
                <a:latin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4F260C-FD95-84B6-0452-63F3FE55384D}"/>
                </a:ext>
              </a:extLst>
            </p:cNvPr>
            <p:cNvSpPr txBox="1"/>
            <p:nvPr/>
          </p:nvSpPr>
          <p:spPr>
            <a:xfrm>
              <a:off x="5965385" y="2334026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Fungal</a:t>
              </a:r>
            </a:p>
          </p:txBody>
        </p:sp>
      </p:grp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458475B-3DE6-F711-F88D-31F9E177D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22315"/>
              </p:ext>
            </p:extLst>
          </p:nvPr>
        </p:nvGraphicFramePr>
        <p:xfrm>
          <a:off x="8007350" y="1616059"/>
          <a:ext cx="271145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710742" imgH="3263467" progId="Prism9.Document">
                  <p:embed/>
                </p:oleObj>
              </mc:Choice>
              <mc:Fallback>
                <p:oleObj name="Prism 9" r:id="rId5" imgW="2710742" imgH="3263467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7350" y="1616059"/>
                        <a:ext cx="2711450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8CD91D2-492A-9566-5638-BE369CB2C0FE}"/>
              </a:ext>
            </a:extLst>
          </p:cNvPr>
          <p:cNvSpPr txBox="1"/>
          <p:nvPr/>
        </p:nvSpPr>
        <p:spPr>
          <a:xfrm>
            <a:off x="8451519" y="476510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Bacterial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978392-3C10-9AE5-B924-AF5695164C3E}"/>
              </a:ext>
            </a:extLst>
          </p:cNvPr>
          <p:cNvSpPr txBox="1"/>
          <p:nvPr/>
        </p:nvSpPr>
        <p:spPr>
          <a:xfrm>
            <a:off x="9294395" y="476510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Viral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933CBD-2A04-B882-B051-ACC1623527F9}"/>
              </a:ext>
            </a:extLst>
          </p:cNvPr>
          <p:cNvSpPr txBox="1"/>
          <p:nvPr/>
        </p:nvSpPr>
        <p:spPr>
          <a:xfrm>
            <a:off x="9909403" y="4765106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Fungal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02F431-AFC2-8CBA-10F7-F1FAD8B99EBF}"/>
              </a:ext>
            </a:extLst>
          </p:cNvPr>
          <p:cNvSpPr txBox="1"/>
          <p:nvPr/>
        </p:nvSpPr>
        <p:spPr>
          <a:xfrm rot="16200000">
            <a:off x="7113278" y="3165063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latin typeface="Arial"/>
              </a:rPr>
              <a:t>Incidence, 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1F0BC9-CD7B-84A1-A443-700BBFF64A3F}"/>
              </a:ext>
            </a:extLst>
          </p:cNvPr>
          <p:cNvSpPr txBox="1"/>
          <p:nvPr/>
        </p:nvSpPr>
        <p:spPr>
          <a:xfrm>
            <a:off x="8524318" y="3934598"/>
            <a:ext cx="61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18%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D14054-5FDF-EEE9-44E0-DFEF3BFFA5DD}"/>
              </a:ext>
            </a:extLst>
          </p:cNvPr>
          <p:cNvSpPr txBox="1"/>
          <p:nvPr/>
        </p:nvSpPr>
        <p:spPr>
          <a:xfrm>
            <a:off x="9226974" y="3695308"/>
            <a:ext cx="61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26%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6C5FE6-57DF-3F1D-53A0-EBBA2139E9E0}"/>
              </a:ext>
            </a:extLst>
          </p:cNvPr>
          <p:cNvSpPr txBox="1"/>
          <p:nvPr/>
        </p:nvSpPr>
        <p:spPr>
          <a:xfrm>
            <a:off x="9978780" y="4340185"/>
            <a:ext cx="61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4%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318F99-F8AB-316A-357D-3A5CAA17C009}"/>
              </a:ext>
            </a:extLst>
          </p:cNvPr>
          <p:cNvSpPr txBox="1"/>
          <p:nvPr/>
        </p:nvSpPr>
        <p:spPr>
          <a:xfrm>
            <a:off x="8173179" y="1258941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Types of </a:t>
            </a:r>
            <a:r>
              <a:rPr lang="en-US" b="1" kern="0" dirty="0" err="1">
                <a:solidFill>
                  <a:srgbClr val="000000"/>
                </a:solidFill>
                <a:latin typeface="Arial"/>
              </a:rPr>
              <a:t>Infections</a:t>
            </a:r>
            <a:r>
              <a:rPr lang="en-US" b="1" kern="0" baseline="30000" dirty="0" err="1">
                <a:solidFill>
                  <a:srgbClr val="000000"/>
                </a:solidFill>
                <a:latin typeface="Arial"/>
              </a:rPr>
              <a:t>d</a:t>
            </a:r>
            <a:endParaRPr lang="en-US" b="1" kern="0" baseline="300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2C6AB5-4CE1-5A07-1C93-E43889B4C0D9}"/>
              </a:ext>
            </a:extLst>
          </p:cNvPr>
          <p:cNvCxnSpPr>
            <a:cxnSpLocks/>
          </p:cNvCxnSpPr>
          <p:nvPr/>
        </p:nvCxnSpPr>
        <p:spPr>
          <a:xfrm>
            <a:off x="4659836" y="3838768"/>
            <a:ext cx="2295144" cy="0"/>
          </a:xfrm>
          <a:prstGeom prst="line">
            <a:avLst/>
          </a:prstGeom>
          <a:ln w="38100">
            <a:solidFill>
              <a:srgbClr val="0079C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eft Bracket 41">
            <a:extLst>
              <a:ext uri="{FF2B5EF4-FFF2-40B4-BE49-F238E27FC236}">
                <a16:creationId xmlns:a16="http://schemas.microsoft.com/office/drawing/2014/main" id="{F38DEE9D-5B1A-5BE6-ADB9-0CF21F5F53B7}"/>
              </a:ext>
            </a:extLst>
          </p:cNvPr>
          <p:cNvSpPr/>
          <p:nvPr/>
        </p:nvSpPr>
        <p:spPr>
          <a:xfrm>
            <a:off x="6970132" y="1748916"/>
            <a:ext cx="640080" cy="3186319"/>
          </a:xfrm>
          <a:prstGeom prst="leftBracket">
            <a:avLst/>
          </a:prstGeom>
          <a:ln w="38100">
            <a:solidFill>
              <a:srgbClr val="007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E88FE-4CC1-9D56-0F42-D46EDF5AAB8A}"/>
              </a:ext>
            </a:extLst>
          </p:cNvPr>
          <p:cNvSpPr txBox="1"/>
          <p:nvPr/>
        </p:nvSpPr>
        <p:spPr>
          <a:xfrm>
            <a:off x="2388081" y="5952405"/>
            <a:ext cx="7484615" cy="78483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Infection</a:t>
            </a:r>
            <a:r>
              <a:rPr lang="en-US" sz="900" dirty="0"/>
              <a:t> was defined according to CIBMTR Forms Instruction Manual: https://www.manula.com/manuals/cibmtr/fim/1/en/topic/4100q180-183.  </a:t>
            </a:r>
            <a:r>
              <a:rPr lang="en-US" sz="900" baseline="30000" dirty="0" err="1"/>
              <a:t>b</a:t>
            </a:r>
            <a:r>
              <a:rPr lang="en-US" sz="900" dirty="0" err="1"/>
              <a:t>Defined</a:t>
            </a:r>
            <a:r>
              <a:rPr lang="en-US" sz="900" dirty="0"/>
              <a:t> as the diagnosis of a new or secondary malignancy that is not a recurrence, progression, or transformation of the primary disease after initial </a:t>
            </a:r>
            <a:r>
              <a:rPr lang="en-US" sz="900" dirty="0" err="1"/>
              <a:t>brexu-cel</a:t>
            </a:r>
            <a:r>
              <a:rPr lang="en-US" sz="900" dirty="0"/>
              <a:t> infusion. </a:t>
            </a:r>
            <a:r>
              <a:rPr lang="en-US" sz="900" baseline="30000" dirty="0" err="1"/>
              <a:t>c</a:t>
            </a:r>
            <a:r>
              <a:rPr lang="en-US" sz="900" dirty="0" err="1"/>
              <a:t>Prolonged</a:t>
            </a:r>
            <a:r>
              <a:rPr lang="en-US" sz="900" dirty="0"/>
              <a:t> neutropenia (failure to recover absolute neutrophil count ≥0.5 </a:t>
            </a:r>
            <a:r>
              <a:rPr lang="en-US" sz="900" dirty="0">
                <a:sym typeface="Symbol" panose="05050102010706020507" pitchFamily="18" charset="2"/>
              </a:rPr>
              <a:t></a:t>
            </a:r>
            <a:r>
              <a:rPr lang="en-US" sz="900" dirty="0"/>
              <a:t> 10</a:t>
            </a:r>
            <a:r>
              <a:rPr lang="en-US" sz="900" baseline="30000" dirty="0"/>
              <a:t>9</a:t>
            </a:r>
            <a:r>
              <a:rPr lang="en-US" sz="900" dirty="0"/>
              <a:t>/L and/or sustain 3 lab values) or thrombocytopenia (failure to recover platelet count ≥20 </a:t>
            </a:r>
            <a:r>
              <a:rPr lang="en-US" sz="900" dirty="0">
                <a:sym typeface="Symbol" panose="05050102010706020507" pitchFamily="18" charset="2"/>
              </a:rPr>
              <a:t></a:t>
            </a:r>
            <a:r>
              <a:rPr lang="en-US" sz="900" dirty="0"/>
              <a:t> 10</a:t>
            </a:r>
            <a:r>
              <a:rPr lang="en-US" sz="900" baseline="30000" dirty="0"/>
              <a:t>9</a:t>
            </a:r>
            <a:r>
              <a:rPr lang="en-US" sz="900" dirty="0"/>
              <a:t>/L) among patients who survived 30 days after infusion. </a:t>
            </a:r>
            <a:r>
              <a:rPr lang="en-US" sz="900" baseline="30000" dirty="0">
                <a:solidFill>
                  <a:srgbClr val="000000"/>
                </a:solidFill>
              </a:rPr>
              <a:t>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Types of infections were not mutually exclusive; percentages are based on the overall analysis population (N=380).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96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F6C69E-5F61-4EC9-1D54-AE6CF43E7143}"/>
              </a:ext>
            </a:extLst>
          </p:cNvPr>
          <p:cNvSpPr txBox="1"/>
          <p:nvPr/>
        </p:nvSpPr>
        <p:spPr>
          <a:xfrm>
            <a:off x="0" y="5145174"/>
            <a:ext cx="1267097" cy="46166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endParaRPr lang="en-GB" sz="1000" b="1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000" b="1" dirty="0">
                <a:solidFill>
                  <a:schemeClr val="accent2"/>
                </a:solidFill>
                <a:cs typeface="Arial" panose="020B0604020202020204" pitchFamily="34" charset="0"/>
              </a:rPr>
              <a:t>NRM excluding</a:t>
            </a:r>
            <a:br>
              <a:rPr lang="en-GB" sz="1000" b="1" dirty="0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GB" sz="1000" b="1" dirty="0">
                <a:solidFill>
                  <a:schemeClr val="accent2"/>
                </a:solidFill>
                <a:cs typeface="Arial" panose="020B0604020202020204" pitchFamily="34" charset="0"/>
              </a:rPr>
              <a:t>COVID-19</a:t>
            </a:r>
            <a:endParaRPr lang="en-GB" sz="1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EE489-D376-867D-85B1-15429B54D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907F8-43D1-4656-BB09-1480E8860D5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4B2364-A205-A0D2-4FF8-AB03B932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80"/>
            <a:ext cx="11462204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Non-relapse Mortality and Causes of Death — Overall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461876-D941-8CCE-8804-357559F0CD48}"/>
              </a:ext>
            </a:extLst>
          </p:cNvPr>
          <p:cNvSpPr txBox="1"/>
          <p:nvPr/>
        </p:nvSpPr>
        <p:spPr>
          <a:xfrm>
            <a:off x="844524" y="1303474"/>
            <a:ext cx="569409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Function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for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NRM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up to 12 Months</a:t>
            </a:r>
            <a:endParaRPr lang="en-GB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CA5D9B-EEB6-88AA-9FC7-1AE46C18F8FE}"/>
              </a:ext>
            </a:extLst>
          </p:cNvPr>
          <p:cNvSpPr txBox="1"/>
          <p:nvPr/>
        </p:nvSpPr>
        <p:spPr>
          <a:xfrm>
            <a:off x="1408875" y="4839610"/>
            <a:ext cx="4330746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date of infusion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(months)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F06439C-F88D-1E65-8A02-3A0F3BAFCC18}"/>
              </a:ext>
            </a:extLst>
          </p:cNvPr>
          <p:cNvSpPr txBox="1">
            <a:spLocks/>
          </p:cNvSpPr>
          <p:nvPr/>
        </p:nvSpPr>
        <p:spPr bwMode="auto">
          <a:xfrm>
            <a:off x="665172" y="5669037"/>
            <a:ext cx="6265441" cy="4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NRM rates at Day 100 and Year 1 were 4% and 8% (7% excluding COVID-19–related deaths), respectively; most commonly due to infections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0A15E4-A6A7-B63F-7481-9954A888E02D}"/>
              </a:ext>
            </a:extLst>
          </p:cNvPr>
          <p:cNvGrpSpPr/>
          <p:nvPr/>
        </p:nvGrpSpPr>
        <p:grpSpPr>
          <a:xfrm>
            <a:off x="1360673" y="1960797"/>
            <a:ext cx="4383226" cy="2671295"/>
            <a:chOff x="1325837" y="2054685"/>
            <a:chExt cx="4383226" cy="267129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DBC1543-6762-5356-44D5-FEB58E41766A}"/>
                </a:ext>
              </a:extLst>
            </p:cNvPr>
            <p:cNvSpPr/>
            <p:nvPr/>
          </p:nvSpPr>
          <p:spPr>
            <a:xfrm>
              <a:off x="1374039" y="2054685"/>
              <a:ext cx="4323683" cy="2622395"/>
            </a:xfrm>
            <a:custGeom>
              <a:avLst/>
              <a:gdLst>
                <a:gd name="connsiteX0" fmla="*/ 0 w 4323683"/>
                <a:gd name="connsiteY0" fmla="*/ 0 h 2622395"/>
                <a:gd name="connsiteX1" fmla="*/ 0 w 4323683"/>
                <a:gd name="connsiteY1" fmla="*/ 2622396 h 2622395"/>
                <a:gd name="connsiteX2" fmla="*/ 4323684 w 4323683"/>
                <a:gd name="connsiteY2" fmla="*/ 2622396 h 262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683" h="2622395">
                  <a:moveTo>
                    <a:pt x="0" y="0"/>
                  </a:moveTo>
                  <a:lnTo>
                    <a:pt x="0" y="2622396"/>
                  </a:lnTo>
                  <a:lnTo>
                    <a:pt x="4323684" y="2622396"/>
                  </a:lnTo>
                </a:path>
              </a:pathLst>
            </a:custGeom>
            <a:noFill/>
            <a:ln w="11326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649DBFB-1DC6-2A81-7911-28AFF76A4D9E}"/>
                </a:ext>
              </a:extLst>
            </p:cNvPr>
            <p:cNvSpPr/>
            <p:nvPr/>
          </p:nvSpPr>
          <p:spPr>
            <a:xfrm>
              <a:off x="1325837" y="2054685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F40D21-319D-1D7B-2DAC-4DB93A19DF34}"/>
                </a:ext>
              </a:extLst>
            </p:cNvPr>
            <p:cNvSpPr/>
            <p:nvPr/>
          </p:nvSpPr>
          <p:spPr>
            <a:xfrm>
              <a:off x="1325837" y="2565772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45E773-81AB-E7E4-5120-4471214C1A71}"/>
                </a:ext>
              </a:extLst>
            </p:cNvPr>
            <p:cNvSpPr/>
            <p:nvPr/>
          </p:nvSpPr>
          <p:spPr>
            <a:xfrm>
              <a:off x="1325837" y="3076858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0A147B-702C-775F-7110-AC2F7D3A24A3}"/>
                </a:ext>
              </a:extLst>
            </p:cNvPr>
            <p:cNvSpPr/>
            <p:nvPr/>
          </p:nvSpPr>
          <p:spPr>
            <a:xfrm>
              <a:off x="1325837" y="3587830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27154F-3C16-953F-C565-3B8B911C95A6}"/>
                </a:ext>
              </a:extLst>
            </p:cNvPr>
            <p:cNvSpPr/>
            <p:nvPr/>
          </p:nvSpPr>
          <p:spPr>
            <a:xfrm>
              <a:off x="1325837" y="4098916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6101711-1E43-35E2-1042-D40C7CF654A1}"/>
                </a:ext>
              </a:extLst>
            </p:cNvPr>
            <p:cNvSpPr/>
            <p:nvPr/>
          </p:nvSpPr>
          <p:spPr>
            <a:xfrm>
              <a:off x="1325837" y="4610002"/>
              <a:ext cx="48202" cy="11505"/>
            </a:xfrm>
            <a:custGeom>
              <a:avLst/>
              <a:gdLst>
                <a:gd name="connsiteX0" fmla="*/ 0 w 48202"/>
                <a:gd name="connsiteY0" fmla="*/ 0 h 11505"/>
                <a:gd name="connsiteX1" fmla="*/ 48202 w 48202"/>
                <a:gd name="connsiteY1" fmla="*/ 0 h 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" h="11505">
                  <a:moveTo>
                    <a:pt x="0" y="0"/>
                  </a:moveTo>
                  <a:lnTo>
                    <a:pt x="48202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75C3E8D-46DE-4135-7228-DF8CF89436F6}"/>
                </a:ext>
              </a:extLst>
            </p:cNvPr>
            <p:cNvSpPr/>
            <p:nvPr/>
          </p:nvSpPr>
          <p:spPr>
            <a:xfrm>
              <a:off x="1462958" y="4677081"/>
              <a:ext cx="11341" cy="48899"/>
            </a:xfrm>
            <a:custGeom>
              <a:avLst/>
              <a:gdLst>
                <a:gd name="connsiteX0" fmla="*/ 0 w 11341"/>
                <a:gd name="connsiteY0" fmla="*/ 48900 h 48899"/>
                <a:gd name="connsiteX1" fmla="*/ 0 w 11341"/>
                <a:gd name="connsiteY1" fmla="*/ 0 h 4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41" h="48899">
                  <a:moveTo>
                    <a:pt x="0" y="48900"/>
                  </a:moveTo>
                  <a:lnTo>
                    <a:pt x="0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3E6D85-B784-905E-EDC2-DD1038D5FF32}"/>
                </a:ext>
              </a:extLst>
            </p:cNvPr>
            <p:cNvSpPr/>
            <p:nvPr/>
          </p:nvSpPr>
          <p:spPr>
            <a:xfrm>
              <a:off x="2521592" y="4677081"/>
              <a:ext cx="11341" cy="48899"/>
            </a:xfrm>
            <a:custGeom>
              <a:avLst/>
              <a:gdLst>
                <a:gd name="connsiteX0" fmla="*/ 0 w 11341"/>
                <a:gd name="connsiteY0" fmla="*/ 48900 h 48899"/>
                <a:gd name="connsiteX1" fmla="*/ 0 w 11341"/>
                <a:gd name="connsiteY1" fmla="*/ 0 h 4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41" h="48899">
                  <a:moveTo>
                    <a:pt x="0" y="48900"/>
                  </a:moveTo>
                  <a:lnTo>
                    <a:pt x="0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ECB446-9B9E-F0FE-00DA-5D846B120E74}"/>
                </a:ext>
              </a:extLst>
            </p:cNvPr>
            <p:cNvSpPr/>
            <p:nvPr/>
          </p:nvSpPr>
          <p:spPr>
            <a:xfrm>
              <a:off x="3580340" y="4677081"/>
              <a:ext cx="11341" cy="48899"/>
            </a:xfrm>
            <a:custGeom>
              <a:avLst/>
              <a:gdLst>
                <a:gd name="connsiteX0" fmla="*/ 0 w 11341"/>
                <a:gd name="connsiteY0" fmla="*/ 48900 h 48899"/>
                <a:gd name="connsiteX1" fmla="*/ 0 w 11341"/>
                <a:gd name="connsiteY1" fmla="*/ 0 h 4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41" h="48899">
                  <a:moveTo>
                    <a:pt x="0" y="48900"/>
                  </a:moveTo>
                  <a:lnTo>
                    <a:pt x="0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7089399-ABD5-4917-0CAA-5E0E398AB17C}"/>
                </a:ext>
              </a:extLst>
            </p:cNvPr>
            <p:cNvSpPr/>
            <p:nvPr/>
          </p:nvSpPr>
          <p:spPr>
            <a:xfrm>
              <a:off x="4638975" y="4677081"/>
              <a:ext cx="11341" cy="48899"/>
            </a:xfrm>
            <a:custGeom>
              <a:avLst/>
              <a:gdLst>
                <a:gd name="connsiteX0" fmla="*/ 0 w 11341"/>
                <a:gd name="connsiteY0" fmla="*/ 48900 h 48899"/>
                <a:gd name="connsiteX1" fmla="*/ 0 w 11341"/>
                <a:gd name="connsiteY1" fmla="*/ 0 h 4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41" h="48899">
                  <a:moveTo>
                    <a:pt x="0" y="48900"/>
                  </a:moveTo>
                  <a:lnTo>
                    <a:pt x="0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0A5BB1A-2AE1-B951-1DD0-3EAD83E2D993}"/>
                </a:ext>
              </a:extLst>
            </p:cNvPr>
            <p:cNvSpPr/>
            <p:nvPr/>
          </p:nvSpPr>
          <p:spPr>
            <a:xfrm>
              <a:off x="5697722" y="4677081"/>
              <a:ext cx="11341" cy="48899"/>
            </a:xfrm>
            <a:custGeom>
              <a:avLst/>
              <a:gdLst>
                <a:gd name="connsiteX0" fmla="*/ 0 w 11341"/>
                <a:gd name="connsiteY0" fmla="*/ 48900 h 48899"/>
                <a:gd name="connsiteX1" fmla="*/ 0 w 11341"/>
                <a:gd name="connsiteY1" fmla="*/ 0 h 4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41" h="48899">
                  <a:moveTo>
                    <a:pt x="0" y="48900"/>
                  </a:moveTo>
                  <a:lnTo>
                    <a:pt x="0" y="0"/>
                  </a:lnTo>
                </a:path>
              </a:pathLst>
            </a:custGeom>
            <a:ln w="113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00137D5-6611-60D0-2C83-9DAB4E72714D}"/>
              </a:ext>
            </a:extLst>
          </p:cNvPr>
          <p:cNvSpPr txBox="1"/>
          <p:nvPr/>
        </p:nvSpPr>
        <p:spPr>
          <a:xfrm>
            <a:off x="1355378" y="4657889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CB417C-EB6A-4188-2D0D-2AB31ECD1E1E}"/>
              </a:ext>
            </a:extLst>
          </p:cNvPr>
          <p:cNvSpPr txBox="1"/>
          <p:nvPr/>
        </p:nvSpPr>
        <p:spPr>
          <a:xfrm>
            <a:off x="2411656" y="4657889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3F285F-E3E6-B2FB-665F-5154A6909C93}"/>
              </a:ext>
            </a:extLst>
          </p:cNvPr>
          <p:cNvGrpSpPr/>
          <p:nvPr/>
        </p:nvGrpSpPr>
        <p:grpSpPr>
          <a:xfrm>
            <a:off x="1036863" y="1869296"/>
            <a:ext cx="261174" cy="2734034"/>
            <a:chOff x="6871252" y="1963184"/>
            <a:chExt cx="261174" cy="273403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A3F46F-8F92-124C-EB9D-B6334F3DFC1B}"/>
                </a:ext>
              </a:extLst>
            </p:cNvPr>
            <p:cNvSpPr txBox="1"/>
            <p:nvPr/>
          </p:nvSpPr>
          <p:spPr>
            <a:xfrm>
              <a:off x="6871252" y="4512552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1517D6-FA23-6108-8B41-65E2254BB5FA}"/>
                </a:ext>
              </a:extLst>
            </p:cNvPr>
            <p:cNvSpPr txBox="1"/>
            <p:nvPr/>
          </p:nvSpPr>
          <p:spPr>
            <a:xfrm>
              <a:off x="6871252" y="4002680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3ACD5B-3B1B-BB0C-CD60-F5949987CD55}"/>
                </a:ext>
              </a:extLst>
            </p:cNvPr>
            <p:cNvSpPr txBox="1"/>
            <p:nvPr/>
          </p:nvSpPr>
          <p:spPr>
            <a:xfrm>
              <a:off x="6871252" y="1963184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53A525-253D-A176-ECEA-2D2D475E64FC}"/>
                </a:ext>
              </a:extLst>
            </p:cNvPr>
            <p:cNvSpPr txBox="1"/>
            <p:nvPr/>
          </p:nvSpPr>
          <p:spPr>
            <a:xfrm>
              <a:off x="6871252" y="2473058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2FFCCC0-DDDE-5A11-1829-8718FD72B3C7}"/>
                </a:ext>
              </a:extLst>
            </p:cNvPr>
            <p:cNvSpPr txBox="1"/>
            <p:nvPr/>
          </p:nvSpPr>
          <p:spPr>
            <a:xfrm>
              <a:off x="6871252" y="2982932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834D2A-9ACD-F93B-7B28-44E69839A06A}"/>
                </a:ext>
              </a:extLst>
            </p:cNvPr>
            <p:cNvSpPr txBox="1"/>
            <p:nvPr/>
          </p:nvSpPr>
          <p:spPr>
            <a:xfrm>
              <a:off x="6871252" y="3492806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7276F0A-2502-E821-8B06-8DBC41C6E227}"/>
              </a:ext>
            </a:extLst>
          </p:cNvPr>
          <p:cNvSpPr txBox="1"/>
          <p:nvPr/>
        </p:nvSpPr>
        <p:spPr>
          <a:xfrm>
            <a:off x="3474826" y="4657889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4E1E57-24BD-8206-074A-8C641792B66D}"/>
              </a:ext>
            </a:extLst>
          </p:cNvPr>
          <p:cNvSpPr txBox="1"/>
          <p:nvPr/>
        </p:nvSpPr>
        <p:spPr>
          <a:xfrm>
            <a:off x="4531066" y="4657889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0ABB07-56CC-8EE2-4BA3-0D561F98309B}"/>
              </a:ext>
            </a:extLst>
          </p:cNvPr>
          <p:cNvSpPr txBox="1"/>
          <p:nvPr/>
        </p:nvSpPr>
        <p:spPr>
          <a:xfrm>
            <a:off x="5586655" y="4657889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46" name="Graphic 30">
            <a:extLst>
              <a:ext uri="{FF2B5EF4-FFF2-40B4-BE49-F238E27FC236}">
                <a16:creationId xmlns:a16="http://schemas.microsoft.com/office/drawing/2014/main" id="{B586BF67-0993-DD36-077A-2CB710648407}"/>
              </a:ext>
            </a:extLst>
          </p:cNvPr>
          <p:cNvGrpSpPr/>
          <p:nvPr/>
        </p:nvGrpSpPr>
        <p:grpSpPr>
          <a:xfrm>
            <a:off x="1500652" y="4313730"/>
            <a:ext cx="4254829" cy="197227"/>
            <a:chOff x="1465816" y="4407618"/>
            <a:chExt cx="4254829" cy="19722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F21BCD-9423-11FD-E720-9A4CD79B82D5}"/>
                </a:ext>
              </a:extLst>
            </p:cNvPr>
            <p:cNvSpPr/>
            <p:nvPr/>
          </p:nvSpPr>
          <p:spPr>
            <a:xfrm>
              <a:off x="1465816" y="4435146"/>
              <a:ext cx="4252676" cy="169699"/>
            </a:xfrm>
            <a:custGeom>
              <a:avLst/>
              <a:gdLst>
                <a:gd name="connsiteX0" fmla="*/ 0 w 4252676"/>
                <a:gd name="connsiteY0" fmla="*/ 169699 h 169699"/>
                <a:gd name="connsiteX1" fmla="*/ 10649 w 4252676"/>
                <a:gd name="connsiteY1" fmla="*/ 169699 h 169699"/>
                <a:gd name="connsiteX2" fmla="*/ 10649 w 4252676"/>
                <a:gd name="connsiteY2" fmla="*/ 163922 h 169699"/>
                <a:gd name="connsiteX3" fmla="*/ 100256 w 4252676"/>
                <a:gd name="connsiteY3" fmla="*/ 163922 h 169699"/>
                <a:gd name="connsiteX4" fmla="*/ 100256 w 4252676"/>
                <a:gd name="connsiteY4" fmla="*/ 157125 h 169699"/>
                <a:gd name="connsiteX5" fmla="*/ 163469 w 4252676"/>
                <a:gd name="connsiteY5" fmla="*/ 157125 h 169699"/>
                <a:gd name="connsiteX6" fmla="*/ 163469 w 4252676"/>
                <a:gd name="connsiteY6" fmla="*/ 150441 h 169699"/>
                <a:gd name="connsiteX7" fmla="*/ 194735 w 4252676"/>
                <a:gd name="connsiteY7" fmla="*/ 150441 h 169699"/>
                <a:gd name="connsiteX8" fmla="*/ 194735 w 4252676"/>
                <a:gd name="connsiteY8" fmla="*/ 142171 h 169699"/>
                <a:gd name="connsiteX9" fmla="*/ 206290 w 4252676"/>
                <a:gd name="connsiteY9" fmla="*/ 142171 h 169699"/>
                <a:gd name="connsiteX10" fmla="*/ 206290 w 4252676"/>
                <a:gd name="connsiteY10" fmla="*/ 130163 h 169699"/>
                <a:gd name="connsiteX11" fmla="*/ 458913 w 4252676"/>
                <a:gd name="connsiteY11" fmla="*/ 130163 h 169699"/>
                <a:gd name="connsiteX12" fmla="*/ 458913 w 4252676"/>
                <a:gd name="connsiteY12" fmla="*/ 123366 h 169699"/>
                <a:gd name="connsiteX13" fmla="*/ 470921 w 4252676"/>
                <a:gd name="connsiteY13" fmla="*/ 123366 h 169699"/>
                <a:gd name="connsiteX14" fmla="*/ 470921 w 4252676"/>
                <a:gd name="connsiteY14" fmla="*/ 114756 h 169699"/>
                <a:gd name="connsiteX15" fmla="*/ 565400 w 4252676"/>
                <a:gd name="connsiteY15" fmla="*/ 114756 h 169699"/>
                <a:gd name="connsiteX16" fmla="*/ 565400 w 4252676"/>
                <a:gd name="connsiteY16" fmla="*/ 107506 h 169699"/>
                <a:gd name="connsiteX17" fmla="*/ 578994 w 4252676"/>
                <a:gd name="connsiteY17" fmla="*/ 107506 h 169699"/>
                <a:gd name="connsiteX18" fmla="*/ 578994 w 4252676"/>
                <a:gd name="connsiteY18" fmla="*/ 103202 h 169699"/>
                <a:gd name="connsiteX19" fmla="*/ 659992 w 4252676"/>
                <a:gd name="connsiteY19" fmla="*/ 103202 h 169699"/>
                <a:gd name="connsiteX20" fmla="*/ 659992 w 4252676"/>
                <a:gd name="connsiteY20" fmla="*/ 95498 h 169699"/>
                <a:gd name="connsiteX21" fmla="*/ 728868 w 4252676"/>
                <a:gd name="connsiteY21" fmla="*/ 95498 h 169699"/>
                <a:gd name="connsiteX22" fmla="*/ 728868 w 4252676"/>
                <a:gd name="connsiteY22" fmla="*/ 88248 h 169699"/>
                <a:gd name="connsiteX23" fmla="*/ 797858 w 4252676"/>
                <a:gd name="connsiteY23" fmla="*/ 88248 h 169699"/>
                <a:gd name="connsiteX24" fmla="*/ 797858 w 4252676"/>
                <a:gd name="connsiteY24" fmla="*/ 79072 h 169699"/>
                <a:gd name="connsiteX25" fmla="*/ 913068 w 4252676"/>
                <a:gd name="connsiteY25" fmla="*/ 79072 h 169699"/>
                <a:gd name="connsiteX26" fmla="*/ 913068 w 4252676"/>
                <a:gd name="connsiteY26" fmla="*/ 72841 h 169699"/>
                <a:gd name="connsiteX27" fmla="*/ 962233 w 4252676"/>
                <a:gd name="connsiteY27" fmla="*/ 72841 h 169699"/>
                <a:gd name="connsiteX28" fmla="*/ 962233 w 4252676"/>
                <a:gd name="connsiteY28" fmla="*/ 67970 h 169699"/>
                <a:gd name="connsiteX29" fmla="*/ 1468386 w 4252676"/>
                <a:gd name="connsiteY29" fmla="*/ 67970 h 169699"/>
                <a:gd name="connsiteX30" fmla="*/ 1468386 w 4252676"/>
                <a:gd name="connsiteY30" fmla="*/ 53017 h 169699"/>
                <a:gd name="connsiteX31" fmla="*/ 1875188 w 4252676"/>
                <a:gd name="connsiteY31" fmla="*/ 53017 h 169699"/>
                <a:gd name="connsiteX32" fmla="*/ 1875188 w 4252676"/>
                <a:gd name="connsiteY32" fmla="*/ 45767 h 169699"/>
                <a:gd name="connsiteX33" fmla="*/ 1989945 w 4252676"/>
                <a:gd name="connsiteY33" fmla="*/ 45767 h 169699"/>
                <a:gd name="connsiteX34" fmla="*/ 1989945 w 4252676"/>
                <a:gd name="connsiteY34" fmla="*/ 34778 h 169699"/>
                <a:gd name="connsiteX35" fmla="*/ 3566743 w 4252676"/>
                <a:gd name="connsiteY35" fmla="*/ 34778 h 169699"/>
                <a:gd name="connsiteX36" fmla="*/ 3566743 w 4252676"/>
                <a:gd name="connsiteY36" fmla="*/ 21750 h 169699"/>
                <a:gd name="connsiteX37" fmla="*/ 3740747 w 4252676"/>
                <a:gd name="connsiteY37" fmla="*/ 21750 h 169699"/>
                <a:gd name="connsiteX38" fmla="*/ 3740747 w 4252676"/>
                <a:gd name="connsiteY38" fmla="*/ 10649 h 169699"/>
                <a:gd name="connsiteX39" fmla="*/ 3823218 w 4252676"/>
                <a:gd name="connsiteY39" fmla="*/ 10649 h 169699"/>
                <a:gd name="connsiteX40" fmla="*/ 3823218 w 4252676"/>
                <a:gd name="connsiteY40" fmla="*/ 0 h 169699"/>
                <a:gd name="connsiteX41" fmla="*/ 4252677 w 4252676"/>
                <a:gd name="connsiteY41" fmla="*/ 0 h 16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252676" h="169699">
                  <a:moveTo>
                    <a:pt x="0" y="169699"/>
                  </a:moveTo>
                  <a:lnTo>
                    <a:pt x="10649" y="169699"/>
                  </a:lnTo>
                  <a:lnTo>
                    <a:pt x="10649" y="163922"/>
                  </a:lnTo>
                  <a:lnTo>
                    <a:pt x="100256" y="163922"/>
                  </a:lnTo>
                  <a:lnTo>
                    <a:pt x="100256" y="157125"/>
                  </a:lnTo>
                  <a:lnTo>
                    <a:pt x="163469" y="157125"/>
                  </a:lnTo>
                  <a:lnTo>
                    <a:pt x="163469" y="150441"/>
                  </a:lnTo>
                  <a:lnTo>
                    <a:pt x="194735" y="150441"/>
                  </a:lnTo>
                  <a:lnTo>
                    <a:pt x="194735" y="142171"/>
                  </a:lnTo>
                  <a:lnTo>
                    <a:pt x="206290" y="142171"/>
                  </a:lnTo>
                  <a:lnTo>
                    <a:pt x="206290" y="130163"/>
                  </a:lnTo>
                  <a:lnTo>
                    <a:pt x="458913" y="130163"/>
                  </a:lnTo>
                  <a:lnTo>
                    <a:pt x="458913" y="123366"/>
                  </a:lnTo>
                  <a:lnTo>
                    <a:pt x="470921" y="123366"/>
                  </a:lnTo>
                  <a:lnTo>
                    <a:pt x="470921" y="114756"/>
                  </a:lnTo>
                  <a:lnTo>
                    <a:pt x="565400" y="114756"/>
                  </a:lnTo>
                  <a:lnTo>
                    <a:pt x="565400" y="107506"/>
                  </a:lnTo>
                  <a:lnTo>
                    <a:pt x="578994" y="107506"/>
                  </a:lnTo>
                  <a:lnTo>
                    <a:pt x="578994" y="103202"/>
                  </a:lnTo>
                  <a:lnTo>
                    <a:pt x="659992" y="103202"/>
                  </a:lnTo>
                  <a:lnTo>
                    <a:pt x="659992" y="95498"/>
                  </a:lnTo>
                  <a:lnTo>
                    <a:pt x="728868" y="95498"/>
                  </a:lnTo>
                  <a:lnTo>
                    <a:pt x="728868" y="88248"/>
                  </a:lnTo>
                  <a:lnTo>
                    <a:pt x="797858" y="88248"/>
                  </a:lnTo>
                  <a:lnTo>
                    <a:pt x="797858" y="79072"/>
                  </a:lnTo>
                  <a:lnTo>
                    <a:pt x="913068" y="79072"/>
                  </a:lnTo>
                  <a:lnTo>
                    <a:pt x="913068" y="72841"/>
                  </a:lnTo>
                  <a:lnTo>
                    <a:pt x="962233" y="72841"/>
                  </a:lnTo>
                  <a:lnTo>
                    <a:pt x="962233" y="67970"/>
                  </a:lnTo>
                  <a:lnTo>
                    <a:pt x="1468386" y="67970"/>
                  </a:lnTo>
                  <a:lnTo>
                    <a:pt x="1468386" y="53017"/>
                  </a:lnTo>
                  <a:lnTo>
                    <a:pt x="1875188" y="53017"/>
                  </a:lnTo>
                  <a:lnTo>
                    <a:pt x="1875188" y="45767"/>
                  </a:lnTo>
                  <a:lnTo>
                    <a:pt x="1989945" y="45767"/>
                  </a:lnTo>
                  <a:lnTo>
                    <a:pt x="1989945" y="34778"/>
                  </a:lnTo>
                  <a:lnTo>
                    <a:pt x="3566743" y="34778"/>
                  </a:lnTo>
                  <a:lnTo>
                    <a:pt x="3566743" y="21750"/>
                  </a:lnTo>
                  <a:lnTo>
                    <a:pt x="3740747" y="21750"/>
                  </a:lnTo>
                  <a:lnTo>
                    <a:pt x="3740747" y="10649"/>
                  </a:lnTo>
                  <a:lnTo>
                    <a:pt x="3823218" y="10649"/>
                  </a:lnTo>
                  <a:lnTo>
                    <a:pt x="3823218" y="0"/>
                  </a:lnTo>
                  <a:lnTo>
                    <a:pt x="4252677" y="0"/>
                  </a:lnTo>
                </a:path>
              </a:pathLst>
            </a:custGeom>
            <a:noFill/>
            <a:ln w="19050" cap="flat">
              <a:solidFill>
                <a:srgbClr val="63A7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8" name="Graphic 30">
              <a:extLst>
                <a:ext uri="{FF2B5EF4-FFF2-40B4-BE49-F238E27FC236}">
                  <a16:creationId xmlns:a16="http://schemas.microsoft.com/office/drawing/2014/main" id="{82F46B19-F932-53A1-D558-49FBD779A589}"/>
                </a:ext>
              </a:extLst>
            </p:cNvPr>
            <p:cNvGrpSpPr/>
            <p:nvPr/>
          </p:nvGrpSpPr>
          <p:grpSpPr>
            <a:xfrm>
              <a:off x="5505859" y="4407618"/>
              <a:ext cx="54262" cy="54262"/>
              <a:chOff x="5505859" y="4407618"/>
              <a:chExt cx="54262" cy="54262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3CB5DB7F-72C2-451F-46A4-DABA1C9E5C95}"/>
                  </a:ext>
                </a:extLst>
              </p:cNvPr>
              <p:cNvSpPr/>
              <p:nvPr/>
            </p:nvSpPr>
            <p:spPr>
              <a:xfrm>
                <a:off x="5532933" y="4407618"/>
                <a:ext cx="11328" cy="54262"/>
              </a:xfrm>
              <a:custGeom>
                <a:avLst/>
                <a:gdLst>
                  <a:gd name="connsiteX0" fmla="*/ 357 w 11328"/>
                  <a:gd name="connsiteY0" fmla="*/ 3 h 54262"/>
                  <a:gd name="connsiteX1" fmla="*/ 357 w 11328"/>
                  <a:gd name="connsiteY1" fmla="*/ 5426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57" y="3"/>
                    </a:moveTo>
                    <a:lnTo>
                      <a:pt x="357" y="5426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3E34946-2F47-19AE-1ED8-B3431B17661B}"/>
                  </a:ext>
                </a:extLst>
              </p:cNvPr>
              <p:cNvSpPr/>
              <p:nvPr/>
            </p:nvSpPr>
            <p:spPr>
              <a:xfrm>
                <a:off x="5505859" y="4434693"/>
                <a:ext cx="54262" cy="11328"/>
              </a:xfrm>
              <a:custGeom>
                <a:avLst/>
                <a:gdLst>
                  <a:gd name="connsiteX0" fmla="*/ 357 w 54262"/>
                  <a:gd name="connsiteY0" fmla="*/ 3 h 11328"/>
                  <a:gd name="connsiteX1" fmla="*/ 54620 w 54262"/>
                  <a:gd name="connsiteY1" fmla="*/ 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57" y="3"/>
                    </a:moveTo>
                    <a:lnTo>
                      <a:pt x="54620" y="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9" name="Graphic 30">
              <a:extLst>
                <a:ext uri="{FF2B5EF4-FFF2-40B4-BE49-F238E27FC236}">
                  <a16:creationId xmlns:a16="http://schemas.microsoft.com/office/drawing/2014/main" id="{9A4FA483-45D5-F569-7056-C56D29ACF774}"/>
                </a:ext>
              </a:extLst>
            </p:cNvPr>
            <p:cNvGrpSpPr/>
            <p:nvPr/>
          </p:nvGrpSpPr>
          <p:grpSpPr>
            <a:xfrm>
              <a:off x="5362668" y="4407618"/>
              <a:ext cx="54262" cy="54262"/>
              <a:chOff x="5362668" y="4407618"/>
              <a:chExt cx="54262" cy="54262"/>
            </a:xfrm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D0AF991-517D-8084-730F-FC4164420C9B}"/>
                  </a:ext>
                </a:extLst>
              </p:cNvPr>
              <p:cNvSpPr/>
              <p:nvPr/>
            </p:nvSpPr>
            <p:spPr>
              <a:xfrm>
                <a:off x="5389743" y="4407618"/>
                <a:ext cx="11328" cy="54262"/>
              </a:xfrm>
              <a:custGeom>
                <a:avLst/>
                <a:gdLst>
                  <a:gd name="connsiteX0" fmla="*/ 344 w 11328"/>
                  <a:gd name="connsiteY0" fmla="*/ 3 h 54262"/>
                  <a:gd name="connsiteX1" fmla="*/ 344 w 11328"/>
                  <a:gd name="connsiteY1" fmla="*/ 5426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44" y="3"/>
                    </a:moveTo>
                    <a:lnTo>
                      <a:pt x="344" y="5426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06D36C3-DEED-ED7C-670F-66C49F66ACB2}"/>
                  </a:ext>
                </a:extLst>
              </p:cNvPr>
              <p:cNvSpPr/>
              <p:nvPr/>
            </p:nvSpPr>
            <p:spPr>
              <a:xfrm>
                <a:off x="5362668" y="4434693"/>
                <a:ext cx="54262" cy="11328"/>
              </a:xfrm>
              <a:custGeom>
                <a:avLst/>
                <a:gdLst>
                  <a:gd name="connsiteX0" fmla="*/ 344 w 54262"/>
                  <a:gd name="connsiteY0" fmla="*/ 3 h 11328"/>
                  <a:gd name="connsiteX1" fmla="*/ 54607 w 54262"/>
                  <a:gd name="connsiteY1" fmla="*/ 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44" y="3"/>
                    </a:moveTo>
                    <a:lnTo>
                      <a:pt x="54607" y="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0" name="Graphic 30">
              <a:extLst>
                <a:ext uri="{FF2B5EF4-FFF2-40B4-BE49-F238E27FC236}">
                  <a16:creationId xmlns:a16="http://schemas.microsoft.com/office/drawing/2014/main" id="{62648417-0849-F0F4-A761-D2365C2A3869}"/>
                </a:ext>
              </a:extLst>
            </p:cNvPr>
            <p:cNvGrpSpPr/>
            <p:nvPr/>
          </p:nvGrpSpPr>
          <p:grpSpPr>
            <a:xfrm>
              <a:off x="5273967" y="4407618"/>
              <a:ext cx="54262" cy="54262"/>
              <a:chOff x="5273967" y="4407618"/>
              <a:chExt cx="54262" cy="54262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1463EC1A-D70D-33BC-286D-74763B8FD259}"/>
                  </a:ext>
                </a:extLst>
              </p:cNvPr>
              <p:cNvSpPr/>
              <p:nvPr/>
            </p:nvSpPr>
            <p:spPr>
              <a:xfrm>
                <a:off x="5301041" y="4407618"/>
                <a:ext cx="11328" cy="54262"/>
              </a:xfrm>
              <a:custGeom>
                <a:avLst/>
                <a:gdLst>
                  <a:gd name="connsiteX0" fmla="*/ 336 w 11328"/>
                  <a:gd name="connsiteY0" fmla="*/ 3 h 54262"/>
                  <a:gd name="connsiteX1" fmla="*/ 336 w 11328"/>
                  <a:gd name="connsiteY1" fmla="*/ 5426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36" y="3"/>
                    </a:moveTo>
                    <a:lnTo>
                      <a:pt x="336" y="5426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0D4D999-813C-8F5F-3DDB-DF963AD61FC1}"/>
                  </a:ext>
                </a:extLst>
              </p:cNvPr>
              <p:cNvSpPr/>
              <p:nvPr/>
            </p:nvSpPr>
            <p:spPr>
              <a:xfrm>
                <a:off x="5273967" y="4434693"/>
                <a:ext cx="54262" cy="11328"/>
              </a:xfrm>
              <a:custGeom>
                <a:avLst/>
                <a:gdLst>
                  <a:gd name="connsiteX0" fmla="*/ 336 w 54262"/>
                  <a:gd name="connsiteY0" fmla="*/ 3 h 11328"/>
                  <a:gd name="connsiteX1" fmla="*/ 54599 w 54262"/>
                  <a:gd name="connsiteY1" fmla="*/ 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36" y="3"/>
                    </a:moveTo>
                    <a:lnTo>
                      <a:pt x="54599" y="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1" name="Graphic 30">
              <a:extLst>
                <a:ext uri="{FF2B5EF4-FFF2-40B4-BE49-F238E27FC236}">
                  <a16:creationId xmlns:a16="http://schemas.microsoft.com/office/drawing/2014/main" id="{73CE5472-F3D4-7AD5-B67D-4B5C4F22BACB}"/>
                </a:ext>
              </a:extLst>
            </p:cNvPr>
            <p:cNvGrpSpPr/>
            <p:nvPr/>
          </p:nvGrpSpPr>
          <p:grpSpPr>
            <a:xfrm>
              <a:off x="5180394" y="4418153"/>
              <a:ext cx="54262" cy="54262"/>
              <a:chOff x="5180394" y="4418153"/>
              <a:chExt cx="54262" cy="54262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A1C51BB-F3E9-F2A6-184B-7A880CB814F1}"/>
                  </a:ext>
                </a:extLst>
              </p:cNvPr>
              <p:cNvSpPr/>
              <p:nvPr/>
            </p:nvSpPr>
            <p:spPr>
              <a:xfrm>
                <a:off x="5207469" y="4418153"/>
                <a:ext cx="11328" cy="54262"/>
              </a:xfrm>
              <a:custGeom>
                <a:avLst/>
                <a:gdLst>
                  <a:gd name="connsiteX0" fmla="*/ 328 w 11328"/>
                  <a:gd name="connsiteY0" fmla="*/ 4 h 54262"/>
                  <a:gd name="connsiteX1" fmla="*/ 328 w 11328"/>
                  <a:gd name="connsiteY1" fmla="*/ 5426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28" y="4"/>
                    </a:moveTo>
                    <a:lnTo>
                      <a:pt x="328" y="5426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3B14F32-4D10-88A3-287E-775422A2FD35}"/>
                  </a:ext>
                </a:extLst>
              </p:cNvPr>
              <p:cNvSpPr/>
              <p:nvPr/>
            </p:nvSpPr>
            <p:spPr>
              <a:xfrm>
                <a:off x="5180394" y="4445228"/>
                <a:ext cx="54262" cy="11328"/>
              </a:xfrm>
              <a:custGeom>
                <a:avLst/>
                <a:gdLst>
                  <a:gd name="connsiteX0" fmla="*/ 328 w 54262"/>
                  <a:gd name="connsiteY0" fmla="*/ 4 h 11328"/>
                  <a:gd name="connsiteX1" fmla="*/ 54591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28" y="4"/>
                    </a:moveTo>
                    <a:lnTo>
                      <a:pt x="54591" y="4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2" name="Graphic 30">
              <a:extLst>
                <a:ext uri="{FF2B5EF4-FFF2-40B4-BE49-F238E27FC236}">
                  <a16:creationId xmlns:a16="http://schemas.microsoft.com/office/drawing/2014/main" id="{2F1D5715-A3DA-6F61-8769-D43C884A76C1}"/>
                </a:ext>
              </a:extLst>
            </p:cNvPr>
            <p:cNvGrpSpPr/>
            <p:nvPr/>
          </p:nvGrpSpPr>
          <p:grpSpPr>
            <a:xfrm>
              <a:off x="4902735" y="4440357"/>
              <a:ext cx="54262" cy="54262"/>
              <a:chOff x="4902735" y="4440357"/>
              <a:chExt cx="54262" cy="54262"/>
            </a:xfrm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4F143FB-D03B-C600-C037-99E4EC46A83E}"/>
                  </a:ext>
                </a:extLst>
              </p:cNvPr>
              <p:cNvSpPr/>
              <p:nvPr/>
            </p:nvSpPr>
            <p:spPr>
              <a:xfrm>
                <a:off x="4929810" y="4440357"/>
                <a:ext cx="11328" cy="54262"/>
              </a:xfrm>
              <a:custGeom>
                <a:avLst/>
                <a:gdLst>
                  <a:gd name="connsiteX0" fmla="*/ 303 w 11328"/>
                  <a:gd name="connsiteY0" fmla="*/ 5 h 54262"/>
                  <a:gd name="connsiteX1" fmla="*/ 30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03" y="5"/>
                    </a:moveTo>
                    <a:lnTo>
                      <a:pt x="303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C994F58-35C6-BE2B-A9DB-0134233CA90A}"/>
                  </a:ext>
                </a:extLst>
              </p:cNvPr>
              <p:cNvSpPr/>
              <p:nvPr/>
            </p:nvSpPr>
            <p:spPr>
              <a:xfrm>
                <a:off x="4902735" y="4467432"/>
                <a:ext cx="54262" cy="11328"/>
              </a:xfrm>
              <a:custGeom>
                <a:avLst/>
                <a:gdLst>
                  <a:gd name="connsiteX0" fmla="*/ 303 w 54262"/>
                  <a:gd name="connsiteY0" fmla="*/ 5 h 11328"/>
                  <a:gd name="connsiteX1" fmla="*/ 5456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03" y="5"/>
                    </a:moveTo>
                    <a:lnTo>
                      <a:pt x="54566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3" name="Graphic 30">
              <a:extLst>
                <a:ext uri="{FF2B5EF4-FFF2-40B4-BE49-F238E27FC236}">
                  <a16:creationId xmlns:a16="http://schemas.microsoft.com/office/drawing/2014/main" id="{2BC07E33-12B7-6066-68D0-11546E7F99DB}"/>
                </a:ext>
              </a:extLst>
            </p:cNvPr>
            <p:cNvGrpSpPr/>
            <p:nvPr/>
          </p:nvGrpSpPr>
          <p:grpSpPr>
            <a:xfrm>
              <a:off x="4857422" y="4440357"/>
              <a:ext cx="54262" cy="54262"/>
              <a:chOff x="4857422" y="4440357"/>
              <a:chExt cx="54262" cy="54262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3C64641-D912-6079-D8D6-15FB1A49041D}"/>
                  </a:ext>
                </a:extLst>
              </p:cNvPr>
              <p:cNvSpPr/>
              <p:nvPr/>
            </p:nvSpPr>
            <p:spPr>
              <a:xfrm>
                <a:off x="4884497" y="4440357"/>
                <a:ext cx="11328" cy="54262"/>
              </a:xfrm>
              <a:custGeom>
                <a:avLst/>
                <a:gdLst>
                  <a:gd name="connsiteX0" fmla="*/ 299 w 11328"/>
                  <a:gd name="connsiteY0" fmla="*/ 5 h 54262"/>
                  <a:gd name="connsiteX1" fmla="*/ 299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99" y="5"/>
                    </a:moveTo>
                    <a:lnTo>
                      <a:pt x="299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8935879-AD2E-673D-167F-942E6296A01F}"/>
                  </a:ext>
                </a:extLst>
              </p:cNvPr>
              <p:cNvSpPr/>
              <p:nvPr/>
            </p:nvSpPr>
            <p:spPr>
              <a:xfrm>
                <a:off x="4857422" y="4467432"/>
                <a:ext cx="54262" cy="11328"/>
              </a:xfrm>
              <a:custGeom>
                <a:avLst/>
                <a:gdLst>
                  <a:gd name="connsiteX0" fmla="*/ 299 w 54262"/>
                  <a:gd name="connsiteY0" fmla="*/ 5 h 11328"/>
                  <a:gd name="connsiteX1" fmla="*/ 54562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99" y="5"/>
                    </a:moveTo>
                    <a:lnTo>
                      <a:pt x="54562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4" name="Graphic 30">
              <a:extLst>
                <a:ext uri="{FF2B5EF4-FFF2-40B4-BE49-F238E27FC236}">
                  <a16:creationId xmlns:a16="http://schemas.microsoft.com/office/drawing/2014/main" id="{BB759DBF-8E38-6FE7-90DE-4425ACAFB82E}"/>
                </a:ext>
              </a:extLst>
            </p:cNvPr>
            <p:cNvGrpSpPr/>
            <p:nvPr/>
          </p:nvGrpSpPr>
          <p:grpSpPr>
            <a:xfrm>
              <a:off x="4750935" y="4440357"/>
              <a:ext cx="54262" cy="54262"/>
              <a:chOff x="4750935" y="4440357"/>
              <a:chExt cx="54262" cy="54262"/>
            </a:xfrm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EB4DC73-FF4B-85B9-8608-6FFB7A2D6426}"/>
                  </a:ext>
                </a:extLst>
              </p:cNvPr>
              <p:cNvSpPr/>
              <p:nvPr/>
            </p:nvSpPr>
            <p:spPr>
              <a:xfrm>
                <a:off x="4778010" y="4440357"/>
                <a:ext cx="11328" cy="54262"/>
              </a:xfrm>
              <a:custGeom>
                <a:avLst/>
                <a:gdLst>
                  <a:gd name="connsiteX0" fmla="*/ 290 w 11328"/>
                  <a:gd name="connsiteY0" fmla="*/ 5 h 54262"/>
                  <a:gd name="connsiteX1" fmla="*/ 290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90" y="5"/>
                    </a:moveTo>
                    <a:lnTo>
                      <a:pt x="290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7F96307-BF73-81AB-48A1-47369837A528}"/>
                  </a:ext>
                </a:extLst>
              </p:cNvPr>
              <p:cNvSpPr/>
              <p:nvPr/>
            </p:nvSpPr>
            <p:spPr>
              <a:xfrm>
                <a:off x="4750935" y="4467432"/>
                <a:ext cx="54262" cy="11328"/>
              </a:xfrm>
              <a:custGeom>
                <a:avLst/>
                <a:gdLst>
                  <a:gd name="connsiteX0" fmla="*/ 290 w 54262"/>
                  <a:gd name="connsiteY0" fmla="*/ 5 h 11328"/>
                  <a:gd name="connsiteX1" fmla="*/ 54553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90" y="5"/>
                    </a:moveTo>
                    <a:lnTo>
                      <a:pt x="54553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5" name="Graphic 30">
              <a:extLst>
                <a:ext uri="{FF2B5EF4-FFF2-40B4-BE49-F238E27FC236}">
                  <a16:creationId xmlns:a16="http://schemas.microsoft.com/office/drawing/2014/main" id="{7D70415E-FF32-EE3C-D382-BF561A0D6F33}"/>
                </a:ext>
              </a:extLst>
            </p:cNvPr>
            <p:cNvGrpSpPr/>
            <p:nvPr/>
          </p:nvGrpSpPr>
          <p:grpSpPr>
            <a:xfrm>
              <a:off x="4693613" y="4440357"/>
              <a:ext cx="54262" cy="54262"/>
              <a:chOff x="4693613" y="4440357"/>
              <a:chExt cx="54262" cy="54262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BFA39E-A35F-78B1-0EE3-772920545C5A}"/>
                  </a:ext>
                </a:extLst>
              </p:cNvPr>
              <p:cNvSpPr/>
              <p:nvPr/>
            </p:nvSpPr>
            <p:spPr>
              <a:xfrm>
                <a:off x="4720688" y="4440357"/>
                <a:ext cx="11328" cy="54262"/>
              </a:xfrm>
              <a:custGeom>
                <a:avLst/>
                <a:gdLst>
                  <a:gd name="connsiteX0" fmla="*/ 285 w 11328"/>
                  <a:gd name="connsiteY0" fmla="*/ 5 h 54262"/>
                  <a:gd name="connsiteX1" fmla="*/ 285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85" y="5"/>
                    </a:moveTo>
                    <a:lnTo>
                      <a:pt x="285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77EC855-3B0C-8458-5F96-A646B5133212}"/>
                  </a:ext>
                </a:extLst>
              </p:cNvPr>
              <p:cNvSpPr/>
              <p:nvPr/>
            </p:nvSpPr>
            <p:spPr>
              <a:xfrm>
                <a:off x="4693613" y="4467432"/>
                <a:ext cx="54262" cy="11328"/>
              </a:xfrm>
              <a:custGeom>
                <a:avLst/>
                <a:gdLst>
                  <a:gd name="connsiteX0" fmla="*/ 285 w 54262"/>
                  <a:gd name="connsiteY0" fmla="*/ 5 h 11328"/>
                  <a:gd name="connsiteX1" fmla="*/ 54548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85" y="5"/>
                    </a:moveTo>
                    <a:lnTo>
                      <a:pt x="54548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6" name="Graphic 30">
              <a:extLst>
                <a:ext uri="{FF2B5EF4-FFF2-40B4-BE49-F238E27FC236}">
                  <a16:creationId xmlns:a16="http://schemas.microsoft.com/office/drawing/2014/main" id="{FB232065-8BA2-DA2E-D36B-6FCF959FF07C}"/>
                </a:ext>
              </a:extLst>
            </p:cNvPr>
            <p:cNvGrpSpPr/>
            <p:nvPr/>
          </p:nvGrpSpPr>
          <p:grpSpPr>
            <a:xfrm>
              <a:off x="4681945" y="4440357"/>
              <a:ext cx="54262" cy="54262"/>
              <a:chOff x="4681945" y="4440357"/>
              <a:chExt cx="54262" cy="54262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7798C502-608A-AC7D-E8F8-762751B526CF}"/>
                  </a:ext>
                </a:extLst>
              </p:cNvPr>
              <p:cNvSpPr/>
              <p:nvPr/>
            </p:nvSpPr>
            <p:spPr>
              <a:xfrm>
                <a:off x="4709020" y="4440357"/>
                <a:ext cx="11328" cy="54262"/>
              </a:xfrm>
              <a:custGeom>
                <a:avLst/>
                <a:gdLst>
                  <a:gd name="connsiteX0" fmla="*/ 284 w 11328"/>
                  <a:gd name="connsiteY0" fmla="*/ 5 h 54262"/>
                  <a:gd name="connsiteX1" fmla="*/ 284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84" y="5"/>
                    </a:moveTo>
                    <a:lnTo>
                      <a:pt x="284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B93493A-889E-DB01-97ED-E8AF947E9E13}"/>
                  </a:ext>
                </a:extLst>
              </p:cNvPr>
              <p:cNvSpPr/>
              <p:nvPr/>
            </p:nvSpPr>
            <p:spPr>
              <a:xfrm>
                <a:off x="4681945" y="4467432"/>
                <a:ext cx="54262" cy="11328"/>
              </a:xfrm>
              <a:custGeom>
                <a:avLst/>
                <a:gdLst>
                  <a:gd name="connsiteX0" fmla="*/ 284 w 54262"/>
                  <a:gd name="connsiteY0" fmla="*/ 5 h 11328"/>
                  <a:gd name="connsiteX1" fmla="*/ 54547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84" y="5"/>
                    </a:moveTo>
                    <a:lnTo>
                      <a:pt x="54547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7" name="Graphic 30">
              <a:extLst>
                <a:ext uri="{FF2B5EF4-FFF2-40B4-BE49-F238E27FC236}">
                  <a16:creationId xmlns:a16="http://schemas.microsoft.com/office/drawing/2014/main" id="{FEF6F5C4-BD53-36C8-3BBA-A616106DA9C4}"/>
                </a:ext>
              </a:extLst>
            </p:cNvPr>
            <p:cNvGrpSpPr/>
            <p:nvPr/>
          </p:nvGrpSpPr>
          <p:grpSpPr>
            <a:xfrm>
              <a:off x="4392731" y="4440357"/>
              <a:ext cx="54262" cy="54262"/>
              <a:chOff x="4392731" y="4440357"/>
              <a:chExt cx="54262" cy="54262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74016C75-C85D-0B95-4830-364AA7411BDC}"/>
                  </a:ext>
                </a:extLst>
              </p:cNvPr>
              <p:cNvSpPr/>
              <p:nvPr/>
            </p:nvSpPr>
            <p:spPr>
              <a:xfrm>
                <a:off x="4419806" y="4440357"/>
                <a:ext cx="11328" cy="54262"/>
              </a:xfrm>
              <a:custGeom>
                <a:avLst/>
                <a:gdLst>
                  <a:gd name="connsiteX0" fmla="*/ 258 w 11328"/>
                  <a:gd name="connsiteY0" fmla="*/ 5 h 54262"/>
                  <a:gd name="connsiteX1" fmla="*/ 258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58" y="5"/>
                    </a:moveTo>
                    <a:lnTo>
                      <a:pt x="258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80936E2-3499-534B-2D96-9064F803347C}"/>
                  </a:ext>
                </a:extLst>
              </p:cNvPr>
              <p:cNvSpPr/>
              <p:nvPr/>
            </p:nvSpPr>
            <p:spPr>
              <a:xfrm>
                <a:off x="4392731" y="4467432"/>
                <a:ext cx="54262" cy="11328"/>
              </a:xfrm>
              <a:custGeom>
                <a:avLst/>
                <a:gdLst>
                  <a:gd name="connsiteX0" fmla="*/ 258 w 54262"/>
                  <a:gd name="connsiteY0" fmla="*/ 5 h 11328"/>
                  <a:gd name="connsiteX1" fmla="*/ 54521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58" y="5"/>
                    </a:moveTo>
                    <a:lnTo>
                      <a:pt x="54521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8" name="Graphic 30">
              <a:extLst>
                <a:ext uri="{FF2B5EF4-FFF2-40B4-BE49-F238E27FC236}">
                  <a16:creationId xmlns:a16="http://schemas.microsoft.com/office/drawing/2014/main" id="{9E614556-5825-E927-5B75-7DFA4125D596}"/>
                </a:ext>
              </a:extLst>
            </p:cNvPr>
            <p:cNvGrpSpPr/>
            <p:nvPr/>
          </p:nvGrpSpPr>
          <p:grpSpPr>
            <a:xfrm>
              <a:off x="4229376" y="4440357"/>
              <a:ext cx="54262" cy="54262"/>
              <a:chOff x="4229376" y="4440357"/>
              <a:chExt cx="54262" cy="54262"/>
            </a:xfrm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4F4190ED-721E-EED9-31D1-BCD1F46CD850}"/>
                  </a:ext>
                </a:extLst>
              </p:cNvPr>
              <p:cNvSpPr/>
              <p:nvPr/>
            </p:nvSpPr>
            <p:spPr>
              <a:xfrm>
                <a:off x="4256451" y="4440357"/>
                <a:ext cx="11328" cy="54262"/>
              </a:xfrm>
              <a:custGeom>
                <a:avLst/>
                <a:gdLst>
                  <a:gd name="connsiteX0" fmla="*/ 244 w 11328"/>
                  <a:gd name="connsiteY0" fmla="*/ 5 h 54262"/>
                  <a:gd name="connsiteX1" fmla="*/ 244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4" y="5"/>
                    </a:moveTo>
                    <a:lnTo>
                      <a:pt x="244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97758A60-E9F3-0F65-75C2-9264883E9DF3}"/>
                  </a:ext>
                </a:extLst>
              </p:cNvPr>
              <p:cNvSpPr/>
              <p:nvPr/>
            </p:nvSpPr>
            <p:spPr>
              <a:xfrm>
                <a:off x="4229376" y="4467432"/>
                <a:ext cx="54262" cy="11328"/>
              </a:xfrm>
              <a:custGeom>
                <a:avLst/>
                <a:gdLst>
                  <a:gd name="connsiteX0" fmla="*/ 244 w 54262"/>
                  <a:gd name="connsiteY0" fmla="*/ 5 h 11328"/>
                  <a:gd name="connsiteX1" fmla="*/ 54507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4" y="5"/>
                    </a:moveTo>
                    <a:lnTo>
                      <a:pt x="54507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9" name="Graphic 30">
              <a:extLst>
                <a:ext uri="{FF2B5EF4-FFF2-40B4-BE49-F238E27FC236}">
                  <a16:creationId xmlns:a16="http://schemas.microsoft.com/office/drawing/2014/main" id="{37C382B0-7B84-B835-8776-276E04788423}"/>
                </a:ext>
              </a:extLst>
            </p:cNvPr>
            <p:cNvGrpSpPr/>
            <p:nvPr/>
          </p:nvGrpSpPr>
          <p:grpSpPr>
            <a:xfrm>
              <a:off x="4208078" y="4440357"/>
              <a:ext cx="54262" cy="54262"/>
              <a:chOff x="4208078" y="4440357"/>
              <a:chExt cx="54262" cy="54262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FC634A1-9B71-83EE-2C3A-D65734C69AA5}"/>
                  </a:ext>
                </a:extLst>
              </p:cNvPr>
              <p:cNvSpPr/>
              <p:nvPr/>
            </p:nvSpPr>
            <p:spPr>
              <a:xfrm>
                <a:off x="4235153" y="4440357"/>
                <a:ext cx="11328" cy="54262"/>
              </a:xfrm>
              <a:custGeom>
                <a:avLst/>
                <a:gdLst>
                  <a:gd name="connsiteX0" fmla="*/ 242 w 11328"/>
                  <a:gd name="connsiteY0" fmla="*/ 5 h 54262"/>
                  <a:gd name="connsiteX1" fmla="*/ 242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2" y="5"/>
                    </a:moveTo>
                    <a:lnTo>
                      <a:pt x="242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632B697-A0A8-4329-47A5-E4FADB6535C7}"/>
                  </a:ext>
                </a:extLst>
              </p:cNvPr>
              <p:cNvSpPr/>
              <p:nvPr/>
            </p:nvSpPr>
            <p:spPr>
              <a:xfrm>
                <a:off x="4208078" y="4467432"/>
                <a:ext cx="54262" cy="11328"/>
              </a:xfrm>
              <a:custGeom>
                <a:avLst/>
                <a:gdLst>
                  <a:gd name="connsiteX0" fmla="*/ 242 w 54262"/>
                  <a:gd name="connsiteY0" fmla="*/ 5 h 11328"/>
                  <a:gd name="connsiteX1" fmla="*/ 54505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2" y="5"/>
                    </a:moveTo>
                    <a:lnTo>
                      <a:pt x="54505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0" name="Graphic 30">
              <a:extLst>
                <a:ext uri="{FF2B5EF4-FFF2-40B4-BE49-F238E27FC236}">
                  <a16:creationId xmlns:a16="http://schemas.microsoft.com/office/drawing/2014/main" id="{8D879F61-58F5-4C9D-688F-DA7BB6D87DFD}"/>
                </a:ext>
              </a:extLst>
            </p:cNvPr>
            <p:cNvGrpSpPr/>
            <p:nvPr/>
          </p:nvGrpSpPr>
          <p:grpSpPr>
            <a:xfrm>
              <a:off x="4195617" y="4440357"/>
              <a:ext cx="54262" cy="54262"/>
              <a:chOff x="4195617" y="4440357"/>
              <a:chExt cx="54262" cy="54262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1F282F6-3BED-41F7-9B72-C82CCCC4CF56}"/>
                  </a:ext>
                </a:extLst>
              </p:cNvPr>
              <p:cNvSpPr/>
              <p:nvPr/>
            </p:nvSpPr>
            <p:spPr>
              <a:xfrm>
                <a:off x="4222692" y="4440357"/>
                <a:ext cx="11328" cy="54262"/>
              </a:xfrm>
              <a:custGeom>
                <a:avLst/>
                <a:gdLst>
                  <a:gd name="connsiteX0" fmla="*/ 241 w 11328"/>
                  <a:gd name="connsiteY0" fmla="*/ 5 h 54262"/>
                  <a:gd name="connsiteX1" fmla="*/ 241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1" y="5"/>
                    </a:moveTo>
                    <a:lnTo>
                      <a:pt x="241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9EAC5D2-DDC7-35DC-2911-BD18638307BB}"/>
                  </a:ext>
                </a:extLst>
              </p:cNvPr>
              <p:cNvSpPr/>
              <p:nvPr/>
            </p:nvSpPr>
            <p:spPr>
              <a:xfrm>
                <a:off x="4195617" y="4467432"/>
                <a:ext cx="54262" cy="11328"/>
              </a:xfrm>
              <a:custGeom>
                <a:avLst/>
                <a:gdLst>
                  <a:gd name="connsiteX0" fmla="*/ 241 w 54262"/>
                  <a:gd name="connsiteY0" fmla="*/ 5 h 11328"/>
                  <a:gd name="connsiteX1" fmla="*/ 54504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1" y="5"/>
                    </a:moveTo>
                    <a:lnTo>
                      <a:pt x="54504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1" name="Graphic 30">
              <a:extLst>
                <a:ext uri="{FF2B5EF4-FFF2-40B4-BE49-F238E27FC236}">
                  <a16:creationId xmlns:a16="http://schemas.microsoft.com/office/drawing/2014/main" id="{74D8E7FD-AFCD-E2FF-D8B2-F8EEA5605FF2}"/>
                </a:ext>
              </a:extLst>
            </p:cNvPr>
            <p:cNvGrpSpPr/>
            <p:nvPr/>
          </p:nvGrpSpPr>
          <p:grpSpPr>
            <a:xfrm>
              <a:off x="4102611" y="4440357"/>
              <a:ext cx="54262" cy="54262"/>
              <a:chOff x="4102611" y="4440357"/>
              <a:chExt cx="54262" cy="54262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9892CBB-FE70-A751-43AC-519A28B1030F}"/>
                  </a:ext>
                </a:extLst>
              </p:cNvPr>
              <p:cNvSpPr/>
              <p:nvPr/>
            </p:nvSpPr>
            <p:spPr>
              <a:xfrm>
                <a:off x="4129686" y="4440357"/>
                <a:ext cx="11328" cy="54262"/>
              </a:xfrm>
              <a:custGeom>
                <a:avLst/>
                <a:gdLst>
                  <a:gd name="connsiteX0" fmla="*/ 233 w 11328"/>
                  <a:gd name="connsiteY0" fmla="*/ 5 h 54262"/>
                  <a:gd name="connsiteX1" fmla="*/ 23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33" y="5"/>
                    </a:moveTo>
                    <a:lnTo>
                      <a:pt x="233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AD10EC3-7BC0-756F-8455-8B8DC6BD61A1}"/>
                  </a:ext>
                </a:extLst>
              </p:cNvPr>
              <p:cNvSpPr/>
              <p:nvPr/>
            </p:nvSpPr>
            <p:spPr>
              <a:xfrm>
                <a:off x="4102611" y="4467432"/>
                <a:ext cx="54262" cy="11328"/>
              </a:xfrm>
              <a:custGeom>
                <a:avLst/>
                <a:gdLst>
                  <a:gd name="connsiteX0" fmla="*/ 233 w 54262"/>
                  <a:gd name="connsiteY0" fmla="*/ 5 h 11328"/>
                  <a:gd name="connsiteX1" fmla="*/ 5449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33" y="5"/>
                    </a:moveTo>
                    <a:lnTo>
                      <a:pt x="54496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2" name="Graphic 30">
              <a:extLst>
                <a:ext uri="{FF2B5EF4-FFF2-40B4-BE49-F238E27FC236}">
                  <a16:creationId xmlns:a16="http://schemas.microsoft.com/office/drawing/2014/main" id="{CAD8667B-689B-D644-8E62-910650EBF2FB}"/>
                </a:ext>
              </a:extLst>
            </p:cNvPr>
            <p:cNvGrpSpPr/>
            <p:nvPr/>
          </p:nvGrpSpPr>
          <p:grpSpPr>
            <a:xfrm>
              <a:off x="4065907" y="4440357"/>
              <a:ext cx="54262" cy="54262"/>
              <a:chOff x="4065907" y="4440357"/>
              <a:chExt cx="54262" cy="54262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58EA518-5FC9-D164-8784-3F0330EA822B}"/>
                  </a:ext>
                </a:extLst>
              </p:cNvPr>
              <p:cNvSpPr/>
              <p:nvPr/>
            </p:nvSpPr>
            <p:spPr>
              <a:xfrm>
                <a:off x="4092982" y="4440357"/>
                <a:ext cx="11328" cy="54262"/>
              </a:xfrm>
              <a:custGeom>
                <a:avLst/>
                <a:gdLst>
                  <a:gd name="connsiteX0" fmla="*/ 230 w 11328"/>
                  <a:gd name="connsiteY0" fmla="*/ 5 h 54262"/>
                  <a:gd name="connsiteX1" fmla="*/ 230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30" y="5"/>
                    </a:moveTo>
                    <a:lnTo>
                      <a:pt x="230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B1E68C3-E5FB-C655-8350-5A1A1B3C0906}"/>
                  </a:ext>
                </a:extLst>
              </p:cNvPr>
              <p:cNvSpPr/>
              <p:nvPr/>
            </p:nvSpPr>
            <p:spPr>
              <a:xfrm>
                <a:off x="4065907" y="4467432"/>
                <a:ext cx="54262" cy="11328"/>
              </a:xfrm>
              <a:custGeom>
                <a:avLst/>
                <a:gdLst>
                  <a:gd name="connsiteX0" fmla="*/ 230 w 54262"/>
                  <a:gd name="connsiteY0" fmla="*/ 5 h 11328"/>
                  <a:gd name="connsiteX1" fmla="*/ 54493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30" y="5"/>
                    </a:moveTo>
                    <a:lnTo>
                      <a:pt x="54493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3" name="Graphic 30">
              <a:extLst>
                <a:ext uri="{FF2B5EF4-FFF2-40B4-BE49-F238E27FC236}">
                  <a16:creationId xmlns:a16="http://schemas.microsoft.com/office/drawing/2014/main" id="{9C02402A-2AA2-53C0-605A-9F701874F9FB}"/>
                </a:ext>
              </a:extLst>
            </p:cNvPr>
            <p:cNvGrpSpPr/>
            <p:nvPr/>
          </p:nvGrpSpPr>
          <p:grpSpPr>
            <a:xfrm>
              <a:off x="3964178" y="4440357"/>
              <a:ext cx="54262" cy="54262"/>
              <a:chOff x="3964178" y="4440357"/>
              <a:chExt cx="54262" cy="54262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C532D25-C70B-E8CA-053E-BBFED4B58895}"/>
                  </a:ext>
                </a:extLst>
              </p:cNvPr>
              <p:cNvSpPr/>
              <p:nvPr/>
            </p:nvSpPr>
            <p:spPr>
              <a:xfrm>
                <a:off x="3991253" y="4440357"/>
                <a:ext cx="11328" cy="54262"/>
              </a:xfrm>
              <a:custGeom>
                <a:avLst/>
                <a:gdLst>
                  <a:gd name="connsiteX0" fmla="*/ 221 w 11328"/>
                  <a:gd name="connsiteY0" fmla="*/ 5 h 54262"/>
                  <a:gd name="connsiteX1" fmla="*/ 221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21" y="5"/>
                    </a:moveTo>
                    <a:lnTo>
                      <a:pt x="221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7B8D290A-1146-59AE-05D0-B659FE67A11F}"/>
                  </a:ext>
                </a:extLst>
              </p:cNvPr>
              <p:cNvSpPr/>
              <p:nvPr/>
            </p:nvSpPr>
            <p:spPr>
              <a:xfrm>
                <a:off x="3964178" y="4467432"/>
                <a:ext cx="54262" cy="11328"/>
              </a:xfrm>
              <a:custGeom>
                <a:avLst/>
                <a:gdLst>
                  <a:gd name="connsiteX0" fmla="*/ 221 w 54262"/>
                  <a:gd name="connsiteY0" fmla="*/ 5 h 11328"/>
                  <a:gd name="connsiteX1" fmla="*/ 54484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21" y="5"/>
                    </a:moveTo>
                    <a:lnTo>
                      <a:pt x="54484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4" name="Graphic 30">
              <a:extLst>
                <a:ext uri="{FF2B5EF4-FFF2-40B4-BE49-F238E27FC236}">
                  <a16:creationId xmlns:a16="http://schemas.microsoft.com/office/drawing/2014/main" id="{B724A67A-C736-E8EF-329C-3F9FBDDCF59A}"/>
                </a:ext>
              </a:extLst>
            </p:cNvPr>
            <p:cNvGrpSpPr/>
            <p:nvPr/>
          </p:nvGrpSpPr>
          <p:grpSpPr>
            <a:xfrm>
              <a:off x="3869699" y="4440357"/>
              <a:ext cx="54262" cy="54262"/>
              <a:chOff x="3869699" y="4440357"/>
              <a:chExt cx="54262" cy="54262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BE78A947-0083-8D7A-F228-AC64ADC8C8B3}"/>
                  </a:ext>
                </a:extLst>
              </p:cNvPr>
              <p:cNvSpPr/>
              <p:nvPr/>
            </p:nvSpPr>
            <p:spPr>
              <a:xfrm>
                <a:off x="3896774" y="4440357"/>
                <a:ext cx="11328" cy="54262"/>
              </a:xfrm>
              <a:custGeom>
                <a:avLst/>
                <a:gdLst>
                  <a:gd name="connsiteX0" fmla="*/ 212 w 11328"/>
                  <a:gd name="connsiteY0" fmla="*/ 5 h 54262"/>
                  <a:gd name="connsiteX1" fmla="*/ 212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12" y="5"/>
                    </a:moveTo>
                    <a:lnTo>
                      <a:pt x="212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8C157BA5-396E-6ABE-3733-F9DE64D4BD17}"/>
                  </a:ext>
                </a:extLst>
              </p:cNvPr>
              <p:cNvSpPr/>
              <p:nvPr/>
            </p:nvSpPr>
            <p:spPr>
              <a:xfrm>
                <a:off x="3869699" y="4467432"/>
                <a:ext cx="54262" cy="11328"/>
              </a:xfrm>
              <a:custGeom>
                <a:avLst/>
                <a:gdLst>
                  <a:gd name="connsiteX0" fmla="*/ 212 w 54262"/>
                  <a:gd name="connsiteY0" fmla="*/ 5 h 11328"/>
                  <a:gd name="connsiteX1" fmla="*/ 54475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12" y="5"/>
                    </a:moveTo>
                    <a:lnTo>
                      <a:pt x="54475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5" name="Graphic 30">
              <a:extLst>
                <a:ext uri="{FF2B5EF4-FFF2-40B4-BE49-F238E27FC236}">
                  <a16:creationId xmlns:a16="http://schemas.microsoft.com/office/drawing/2014/main" id="{16F6230F-39F0-666E-4975-A1227E5EC603}"/>
                </a:ext>
              </a:extLst>
            </p:cNvPr>
            <p:cNvGrpSpPr/>
            <p:nvPr/>
          </p:nvGrpSpPr>
          <p:grpSpPr>
            <a:xfrm>
              <a:off x="3812378" y="4440357"/>
              <a:ext cx="54262" cy="54262"/>
              <a:chOff x="3812378" y="4440357"/>
              <a:chExt cx="54262" cy="54262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C0ED503-D621-F1AC-7C00-62A5D9213A55}"/>
                  </a:ext>
                </a:extLst>
              </p:cNvPr>
              <p:cNvSpPr/>
              <p:nvPr/>
            </p:nvSpPr>
            <p:spPr>
              <a:xfrm>
                <a:off x="3839453" y="4440357"/>
                <a:ext cx="11328" cy="54262"/>
              </a:xfrm>
              <a:custGeom>
                <a:avLst/>
                <a:gdLst>
                  <a:gd name="connsiteX0" fmla="*/ 207 w 11328"/>
                  <a:gd name="connsiteY0" fmla="*/ 5 h 54262"/>
                  <a:gd name="connsiteX1" fmla="*/ 207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7" y="5"/>
                    </a:moveTo>
                    <a:lnTo>
                      <a:pt x="207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9D355AA3-A14B-7595-9841-0646786B0FFC}"/>
                  </a:ext>
                </a:extLst>
              </p:cNvPr>
              <p:cNvSpPr/>
              <p:nvPr/>
            </p:nvSpPr>
            <p:spPr>
              <a:xfrm>
                <a:off x="3812378" y="4467432"/>
                <a:ext cx="54262" cy="11328"/>
              </a:xfrm>
              <a:custGeom>
                <a:avLst/>
                <a:gdLst>
                  <a:gd name="connsiteX0" fmla="*/ 207 w 54262"/>
                  <a:gd name="connsiteY0" fmla="*/ 5 h 11328"/>
                  <a:gd name="connsiteX1" fmla="*/ 54470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7" y="5"/>
                    </a:moveTo>
                    <a:lnTo>
                      <a:pt x="54470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6" name="Graphic 30">
              <a:extLst>
                <a:ext uri="{FF2B5EF4-FFF2-40B4-BE49-F238E27FC236}">
                  <a16:creationId xmlns:a16="http://schemas.microsoft.com/office/drawing/2014/main" id="{C37421F8-B176-9AD5-36FA-7F01EA58CE4D}"/>
                </a:ext>
              </a:extLst>
            </p:cNvPr>
            <p:cNvGrpSpPr/>
            <p:nvPr/>
          </p:nvGrpSpPr>
          <p:grpSpPr>
            <a:xfrm>
              <a:off x="3800823" y="4440357"/>
              <a:ext cx="54262" cy="54262"/>
              <a:chOff x="3800823" y="4440357"/>
              <a:chExt cx="54262" cy="54262"/>
            </a:xfrm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64FA5B7-1B92-E623-4820-9CAB5BCC4E10}"/>
                  </a:ext>
                </a:extLst>
              </p:cNvPr>
              <p:cNvSpPr/>
              <p:nvPr/>
            </p:nvSpPr>
            <p:spPr>
              <a:xfrm>
                <a:off x="3827898" y="4440357"/>
                <a:ext cx="11328" cy="54262"/>
              </a:xfrm>
              <a:custGeom>
                <a:avLst/>
                <a:gdLst>
                  <a:gd name="connsiteX0" fmla="*/ 206 w 11328"/>
                  <a:gd name="connsiteY0" fmla="*/ 5 h 54262"/>
                  <a:gd name="connsiteX1" fmla="*/ 206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6" y="5"/>
                    </a:moveTo>
                    <a:lnTo>
                      <a:pt x="206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436C678F-BBB2-DF16-1F2E-24F33723B134}"/>
                  </a:ext>
                </a:extLst>
              </p:cNvPr>
              <p:cNvSpPr/>
              <p:nvPr/>
            </p:nvSpPr>
            <p:spPr>
              <a:xfrm>
                <a:off x="3800823" y="4467432"/>
                <a:ext cx="54262" cy="11328"/>
              </a:xfrm>
              <a:custGeom>
                <a:avLst/>
                <a:gdLst>
                  <a:gd name="connsiteX0" fmla="*/ 206 w 54262"/>
                  <a:gd name="connsiteY0" fmla="*/ 5 h 11328"/>
                  <a:gd name="connsiteX1" fmla="*/ 54469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6" y="5"/>
                    </a:moveTo>
                    <a:lnTo>
                      <a:pt x="54469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7" name="Graphic 30">
              <a:extLst>
                <a:ext uri="{FF2B5EF4-FFF2-40B4-BE49-F238E27FC236}">
                  <a16:creationId xmlns:a16="http://schemas.microsoft.com/office/drawing/2014/main" id="{D6929CCE-05ED-CDB6-06B7-AE121F9DB08E}"/>
                </a:ext>
              </a:extLst>
            </p:cNvPr>
            <p:cNvGrpSpPr/>
            <p:nvPr/>
          </p:nvGrpSpPr>
          <p:grpSpPr>
            <a:xfrm>
              <a:off x="3768537" y="4440357"/>
              <a:ext cx="54262" cy="54262"/>
              <a:chOff x="3768537" y="4440357"/>
              <a:chExt cx="54262" cy="54262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B06EDAB-E274-9B9C-8B33-54F0B54BE53D}"/>
                  </a:ext>
                </a:extLst>
              </p:cNvPr>
              <p:cNvSpPr/>
              <p:nvPr/>
            </p:nvSpPr>
            <p:spPr>
              <a:xfrm>
                <a:off x="3795612" y="4440357"/>
                <a:ext cx="11328" cy="54262"/>
              </a:xfrm>
              <a:custGeom>
                <a:avLst/>
                <a:gdLst>
                  <a:gd name="connsiteX0" fmla="*/ 203 w 11328"/>
                  <a:gd name="connsiteY0" fmla="*/ 5 h 54262"/>
                  <a:gd name="connsiteX1" fmla="*/ 20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3" y="5"/>
                    </a:moveTo>
                    <a:lnTo>
                      <a:pt x="203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53166C7-0184-AEA8-C5B8-74EA3D3D65E9}"/>
                  </a:ext>
                </a:extLst>
              </p:cNvPr>
              <p:cNvSpPr/>
              <p:nvPr/>
            </p:nvSpPr>
            <p:spPr>
              <a:xfrm>
                <a:off x="3768537" y="4467432"/>
                <a:ext cx="54262" cy="11328"/>
              </a:xfrm>
              <a:custGeom>
                <a:avLst/>
                <a:gdLst>
                  <a:gd name="connsiteX0" fmla="*/ 203 w 54262"/>
                  <a:gd name="connsiteY0" fmla="*/ 5 h 11328"/>
                  <a:gd name="connsiteX1" fmla="*/ 5446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3" y="5"/>
                    </a:moveTo>
                    <a:lnTo>
                      <a:pt x="54466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8" name="Graphic 30">
              <a:extLst>
                <a:ext uri="{FF2B5EF4-FFF2-40B4-BE49-F238E27FC236}">
                  <a16:creationId xmlns:a16="http://schemas.microsoft.com/office/drawing/2014/main" id="{2B4B1B59-EB0C-5081-0487-C1C9E6221C90}"/>
                </a:ext>
              </a:extLst>
            </p:cNvPr>
            <p:cNvGrpSpPr/>
            <p:nvPr/>
          </p:nvGrpSpPr>
          <p:grpSpPr>
            <a:xfrm>
              <a:off x="3662956" y="4440357"/>
              <a:ext cx="54262" cy="54262"/>
              <a:chOff x="3662956" y="4440357"/>
              <a:chExt cx="54262" cy="54262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EFF086A-7992-B1D7-E45C-28BADB327D1B}"/>
                  </a:ext>
                </a:extLst>
              </p:cNvPr>
              <p:cNvSpPr/>
              <p:nvPr/>
            </p:nvSpPr>
            <p:spPr>
              <a:xfrm>
                <a:off x="3690031" y="4440357"/>
                <a:ext cx="11328" cy="54262"/>
              </a:xfrm>
              <a:custGeom>
                <a:avLst/>
                <a:gdLst>
                  <a:gd name="connsiteX0" fmla="*/ 194 w 11328"/>
                  <a:gd name="connsiteY0" fmla="*/ 5 h 54262"/>
                  <a:gd name="connsiteX1" fmla="*/ 194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94" y="5"/>
                    </a:moveTo>
                    <a:lnTo>
                      <a:pt x="194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19D98B2-2E7B-D103-A71B-4B0839D67FE4}"/>
                  </a:ext>
                </a:extLst>
              </p:cNvPr>
              <p:cNvSpPr/>
              <p:nvPr/>
            </p:nvSpPr>
            <p:spPr>
              <a:xfrm>
                <a:off x="3662956" y="4467432"/>
                <a:ext cx="54262" cy="11328"/>
              </a:xfrm>
              <a:custGeom>
                <a:avLst/>
                <a:gdLst>
                  <a:gd name="connsiteX0" fmla="*/ 194 w 54262"/>
                  <a:gd name="connsiteY0" fmla="*/ 5 h 11328"/>
                  <a:gd name="connsiteX1" fmla="*/ 54457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94" y="5"/>
                    </a:moveTo>
                    <a:lnTo>
                      <a:pt x="54457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9" name="Graphic 30">
              <a:extLst>
                <a:ext uri="{FF2B5EF4-FFF2-40B4-BE49-F238E27FC236}">
                  <a16:creationId xmlns:a16="http://schemas.microsoft.com/office/drawing/2014/main" id="{AD34B32A-6908-8860-617C-98676E5C4E57}"/>
                </a:ext>
              </a:extLst>
            </p:cNvPr>
            <p:cNvGrpSpPr/>
            <p:nvPr/>
          </p:nvGrpSpPr>
          <p:grpSpPr>
            <a:xfrm>
              <a:off x="3616623" y="4440357"/>
              <a:ext cx="54262" cy="54262"/>
              <a:chOff x="3616623" y="4440357"/>
              <a:chExt cx="54262" cy="54262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9094B41-94AA-48B1-6316-D7984F0B2031}"/>
                  </a:ext>
                </a:extLst>
              </p:cNvPr>
              <p:cNvSpPr/>
              <p:nvPr/>
            </p:nvSpPr>
            <p:spPr>
              <a:xfrm>
                <a:off x="3643698" y="4440357"/>
                <a:ext cx="11328" cy="54262"/>
              </a:xfrm>
              <a:custGeom>
                <a:avLst/>
                <a:gdLst>
                  <a:gd name="connsiteX0" fmla="*/ 190 w 11328"/>
                  <a:gd name="connsiteY0" fmla="*/ 5 h 54262"/>
                  <a:gd name="connsiteX1" fmla="*/ 190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90" y="5"/>
                    </a:moveTo>
                    <a:lnTo>
                      <a:pt x="190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B2FFFB7-86E4-C3D1-B3A3-76540A0CC6FD}"/>
                  </a:ext>
                </a:extLst>
              </p:cNvPr>
              <p:cNvSpPr/>
              <p:nvPr/>
            </p:nvSpPr>
            <p:spPr>
              <a:xfrm>
                <a:off x="3616623" y="4467432"/>
                <a:ext cx="54262" cy="11328"/>
              </a:xfrm>
              <a:custGeom>
                <a:avLst/>
                <a:gdLst>
                  <a:gd name="connsiteX0" fmla="*/ 190 w 54262"/>
                  <a:gd name="connsiteY0" fmla="*/ 5 h 11328"/>
                  <a:gd name="connsiteX1" fmla="*/ 54453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90" y="5"/>
                    </a:moveTo>
                    <a:lnTo>
                      <a:pt x="54453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0" name="Graphic 30">
              <a:extLst>
                <a:ext uri="{FF2B5EF4-FFF2-40B4-BE49-F238E27FC236}">
                  <a16:creationId xmlns:a16="http://schemas.microsoft.com/office/drawing/2014/main" id="{B3B0DA1E-5E6D-DFB5-A5F4-0521B2B6DC2D}"/>
                </a:ext>
              </a:extLst>
            </p:cNvPr>
            <p:cNvGrpSpPr/>
            <p:nvPr/>
          </p:nvGrpSpPr>
          <p:grpSpPr>
            <a:xfrm>
              <a:off x="3605068" y="4440357"/>
              <a:ext cx="54262" cy="54262"/>
              <a:chOff x="3605068" y="4440357"/>
              <a:chExt cx="54262" cy="54262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DF11D818-E025-F863-6FC5-B91FE58C7B4E}"/>
                  </a:ext>
                </a:extLst>
              </p:cNvPr>
              <p:cNvSpPr/>
              <p:nvPr/>
            </p:nvSpPr>
            <p:spPr>
              <a:xfrm>
                <a:off x="3632143" y="4440357"/>
                <a:ext cx="11328" cy="54262"/>
              </a:xfrm>
              <a:custGeom>
                <a:avLst/>
                <a:gdLst>
                  <a:gd name="connsiteX0" fmla="*/ 189 w 11328"/>
                  <a:gd name="connsiteY0" fmla="*/ 5 h 54262"/>
                  <a:gd name="connsiteX1" fmla="*/ 189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89" y="5"/>
                    </a:moveTo>
                    <a:lnTo>
                      <a:pt x="189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4F2D60F-49FA-FD7F-C58B-3D3F1A9026A2}"/>
                  </a:ext>
                </a:extLst>
              </p:cNvPr>
              <p:cNvSpPr/>
              <p:nvPr/>
            </p:nvSpPr>
            <p:spPr>
              <a:xfrm>
                <a:off x="3605068" y="4467432"/>
                <a:ext cx="54262" cy="11328"/>
              </a:xfrm>
              <a:custGeom>
                <a:avLst/>
                <a:gdLst>
                  <a:gd name="connsiteX0" fmla="*/ 189 w 54262"/>
                  <a:gd name="connsiteY0" fmla="*/ 5 h 11328"/>
                  <a:gd name="connsiteX1" fmla="*/ 54452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89" y="5"/>
                    </a:moveTo>
                    <a:lnTo>
                      <a:pt x="54452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1" name="Graphic 30">
              <a:extLst>
                <a:ext uri="{FF2B5EF4-FFF2-40B4-BE49-F238E27FC236}">
                  <a16:creationId xmlns:a16="http://schemas.microsoft.com/office/drawing/2014/main" id="{BA168F46-C4C3-D7B3-AC0A-A2BB1397B92A}"/>
                </a:ext>
              </a:extLst>
            </p:cNvPr>
            <p:cNvGrpSpPr/>
            <p:nvPr/>
          </p:nvGrpSpPr>
          <p:grpSpPr>
            <a:xfrm>
              <a:off x="3535172" y="4440357"/>
              <a:ext cx="54262" cy="54262"/>
              <a:chOff x="3535172" y="4440357"/>
              <a:chExt cx="54262" cy="54262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3B3ADD6D-0169-D1B1-F22C-7B53BF20A4D6}"/>
                  </a:ext>
                </a:extLst>
              </p:cNvPr>
              <p:cNvSpPr/>
              <p:nvPr/>
            </p:nvSpPr>
            <p:spPr>
              <a:xfrm>
                <a:off x="3562247" y="4440357"/>
                <a:ext cx="11328" cy="54262"/>
              </a:xfrm>
              <a:custGeom>
                <a:avLst/>
                <a:gdLst>
                  <a:gd name="connsiteX0" fmla="*/ 183 w 11328"/>
                  <a:gd name="connsiteY0" fmla="*/ 5 h 54262"/>
                  <a:gd name="connsiteX1" fmla="*/ 18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83" y="5"/>
                    </a:moveTo>
                    <a:lnTo>
                      <a:pt x="183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DC0128E-B31F-F395-6C83-0248283AAD87}"/>
                  </a:ext>
                </a:extLst>
              </p:cNvPr>
              <p:cNvSpPr/>
              <p:nvPr/>
            </p:nvSpPr>
            <p:spPr>
              <a:xfrm>
                <a:off x="3535172" y="4467432"/>
                <a:ext cx="54262" cy="11328"/>
              </a:xfrm>
              <a:custGeom>
                <a:avLst/>
                <a:gdLst>
                  <a:gd name="connsiteX0" fmla="*/ 183 w 54262"/>
                  <a:gd name="connsiteY0" fmla="*/ 5 h 11328"/>
                  <a:gd name="connsiteX1" fmla="*/ 5444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83" y="5"/>
                    </a:moveTo>
                    <a:lnTo>
                      <a:pt x="54446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2" name="Graphic 30">
              <a:extLst>
                <a:ext uri="{FF2B5EF4-FFF2-40B4-BE49-F238E27FC236}">
                  <a16:creationId xmlns:a16="http://schemas.microsoft.com/office/drawing/2014/main" id="{B6B2F4CF-5162-9ADF-A40E-03F442723E3B}"/>
                </a:ext>
              </a:extLst>
            </p:cNvPr>
            <p:cNvGrpSpPr/>
            <p:nvPr/>
          </p:nvGrpSpPr>
          <p:grpSpPr>
            <a:xfrm>
              <a:off x="3477284" y="4440357"/>
              <a:ext cx="54262" cy="54262"/>
              <a:chOff x="3477284" y="4440357"/>
              <a:chExt cx="54262" cy="54262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592723D-9332-8766-B412-C64F59D28CFE}"/>
                  </a:ext>
                </a:extLst>
              </p:cNvPr>
              <p:cNvSpPr/>
              <p:nvPr/>
            </p:nvSpPr>
            <p:spPr>
              <a:xfrm>
                <a:off x="3504359" y="4440357"/>
                <a:ext cx="11328" cy="54262"/>
              </a:xfrm>
              <a:custGeom>
                <a:avLst/>
                <a:gdLst>
                  <a:gd name="connsiteX0" fmla="*/ 178 w 11328"/>
                  <a:gd name="connsiteY0" fmla="*/ 5 h 54262"/>
                  <a:gd name="connsiteX1" fmla="*/ 178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8" y="5"/>
                    </a:moveTo>
                    <a:lnTo>
                      <a:pt x="178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41BA787-3D55-1402-A21E-B98516C2B373}"/>
                  </a:ext>
                </a:extLst>
              </p:cNvPr>
              <p:cNvSpPr/>
              <p:nvPr/>
            </p:nvSpPr>
            <p:spPr>
              <a:xfrm>
                <a:off x="3477284" y="4467432"/>
                <a:ext cx="54262" cy="11328"/>
              </a:xfrm>
              <a:custGeom>
                <a:avLst/>
                <a:gdLst>
                  <a:gd name="connsiteX0" fmla="*/ 178 w 54262"/>
                  <a:gd name="connsiteY0" fmla="*/ 5 h 11328"/>
                  <a:gd name="connsiteX1" fmla="*/ 54441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8" y="5"/>
                    </a:moveTo>
                    <a:lnTo>
                      <a:pt x="54441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3" name="Graphic 30">
              <a:extLst>
                <a:ext uri="{FF2B5EF4-FFF2-40B4-BE49-F238E27FC236}">
                  <a16:creationId xmlns:a16="http://schemas.microsoft.com/office/drawing/2014/main" id="{BE9C44DB-D92B-5FAA-C0B3-6B91F17422F7}"/>
                </a:ext>
              </a:extLst>
            </p:cNvPr>
            <p:cNvGrpSpPr/>
            <p:nvPr/>
          </p:nvGrpSpPr>
          <p:grpSpPr>
            <a:xfrm>
              <a:off x="3465276" y="4440357"/>
              <a:ext cx="54262" cy="54262"/>
              <a:chOff x="3465276" y="4440357"/>
              <a:chExt cx="54262" cy="54262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8A5B81C-30CE-675F-D670-067F6680E5B6}"/>
                  </a:ext>
                </a:extLst>
              </p:cNvPr>
              <p:cNvSpPr/>
              <p:nvPr/>
            </p:nvSpPr>
            <p:spPr>
              <a:xfrm>
                <a:off x="3492351" y="4440357"/>
                <a:ext cx="11328" cy="54262"/>
              </a:xfrm>
              <a:custGeom>
                <a:avLst/>
                <a:gdLst>
                  <a:gd name="connsiteX0" fmla="*/ 177 w 11328"/>
                  <a:gd name="connsiteY0" fmla="*/ 5 h 54262"/>
                  <a:gd name="connsiteX1" fmla="*/ 177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7" y="5"/>
                    </a:moveTo>
                    <a:lnTo>
                      <a:pt x="177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EC6FE68-4132-BB6A-FED0-9B9537731AB4}"/>
                  </a:ext>
                </a:extLst>
              </p:cNvPr>
              <p:cNvSpPr/>
              <p:nvPr/>
            </p:nvSpPr>
            <p:spPr>
              <a:xfrm>
                <a:off x="3465276" y="4467432"/>
                <a:ext cx="54262" cy="11328"/>
              </a:xfrm>
              <a:custGeom>
                <a:avLst/>
                <a:gdLst>
                  <a:gd name="connsiteX0" fmla="*/ 177 w 54262"/>
                  <a:gd name="connsiteY0" fmla="*/ 5 h 11328"/>
                  <a:gd name="connsiteX1" fmla="*/ 54439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7" y="5"/>
                    </a:moveTo>
                    <a:lnTo>
                      <a:pt x="54439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4" name="Graphic 30">
              <a:extLst>
                <a:ext uri="{FF2B5EF4-FFF2-40B4-BE49-F238E27FC236}">
                  <a16:creationId xmlns:a16="http://schemas.microsoft.com/office/drawing/2014/main" id="{D3DC25E1-CEC1-AFDD-0BB5-81BB28CDAB80}"/>
                </a:ext>
              </a:extLst>
            </p:cNvPr>
            <p:cNvGrpSpPr/>
            <p:nvPr/>
          </p:nvGrpSpPr>
          <p:grpSpPr>
            <a:xfrm>
              <a:off x="3453268" y="4440357"/>
              <a:ext cx="54262" cy="54262"/>
              <a:chOff x="3453268" y="4440357"/>
              <a:chExt cx="54262" cy="54262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3EF77B9-4BE3-1AE0-5696-392681FD642F}"/>
                  </a:ext>
                </a:extLst>
              </p:cNvPr>
              <p:cNvSpPr/>
              <p:nvPr/>
            </p:nvSpPr>
            <p:spPr>
              <a:xfrm>
                <a:off x="3480343" y="4440357"/>
                <a:ext cx="11328" cy="54262"/>
              </a:xfrm>
              <a:custGeom>
                <a:avLst/>
                <a:gdLst>
                  <a:gd name="connsiteX0" fmla="*/ 175 w 11328"/>
                  <a:gd name="connsiteY0" fmla="*/ 5 h 54262"/>
                  <a:gd name="connsiteX1" fmla="*/ 175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5" y="5"/>
                    </a:moveTo>
                    <a:lnTo>
                      <a:pt x="175" y="54268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83A73E7-22DF-3063-362D-6501EFA2AC09}"/>
                  </a:ext>
                </a:extLst>
              </p:cNvPr>
              <p:cNvSpPr/>
              <p:nvPr/>
            </p:nvSpPr>
            <p:spPr>
              <a:xfrm>
                <a:off x="3453268" y="4467432"/>
                <a:ext cx="54262" cy="11328"/>
              </a:xfrm>
              <a:custGeom>
                <a:avLst/>
                <a:gdLst>
                  <a:gd name="connsiteX0" fmla="*/ 175 w 54262"/>
                  <a:gd name="connsiteY0" fmla="*/ 5 h 11328"/>
                  <a:gd name="connsiteX1" fmla="*/ 54438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5" y="5"/>
                    </a:moveTo>
                    <a:lnTo>
                      <a:pt x="54438" y="5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5" name="Graphic 30">
              <a:extLst>
                <a:ext uri="{FF2B5EF4-FFF2-40B4-BE49-F238E27FC236}">
                  <a16:creationId xmlns:a16="http://schemas.microsoft.com/office/drawing/2014/main" id="{097B0677-B7D9-3A47-CD54-DB1C85D2C9D2}"/>
                </a:ext>
              </a:extLst>
            </p:cNvPr>
            <p:cNvGrpSpPr/>
            <p:nvPr/>
          </p:nvGrpSpPr>
          <p:grpSpPr>
            <a:xfrm>
              <a:off x="3396286" y="4453385"/>
              <a:ext cx="54262" cy="54262"/>
              <a:chOff x="3396286" y="4453385"/>
              <a:chExt cx="54262" cy="54262"/>
            </a:xfrm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0A90739-44E8-6BA9-8D38-745CE00996DF}"/>
                  </a:ext>
                </a:extLst>
              </p:cNvPr>
              <p:cNvSpPr/>
              <p:nvPr/>
            </p:nvSpPr>
            <p:spPr>
              <a:xfrm>
                <a:off x="3423361" y="4453385"/>
                <a:ext cx="11328" cy="54262"/>
              </a:xfrm>
              <a:custGeom>
                <a:avLst/>
                <a:gdLst>
                  <a:gd name="connsiteX0" fmla="*/ 170 w 11328"/>
                  <a:gd name="connsiteY0" fmla="*/ 7 h 54262"/>
                  <a:gd name="connsiteX1" fmla="*/ 170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0" y="7"/>
                    </a:moveTo>
                    <a:lnTo>
                      <a:pt x="170" y="5427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DB09EB0-00D8-0767-FF88-33543BEAA265}"/>
                  </a:ext>
                </a:extLst>
              </p:cNvPr>
              <p:cNvSpPr/>
              <p:nvPr/>
            </p:nvSpPr>
            <p:spPr>
              <a:xfrm>
                <a:off x="3396286" y="4480459"/>
                <a:ext cx="54262" cy="11328"/>
              </a:xfrm>
              <a:custGeom>
                <a:avLst/>
                <a:gdLst>
                  <a:gd name="connsiteX0" fmla="*/ 170 w 54262"/>
                  <a:gd name="connsiteY0" fmla="*/ 7 h 11328"/>
                  <a:gd name="connsiteX1" fmla="*/ 54433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0" y="7"/>
                    </a:moveTo>
                    <a:lnTo>
                      <a:pt x="54433" y="7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6" name="Graphic 30">
              <a:extLst>
                <a:ext uri="{FF2B5EF4-FFF2-40B4-BE49-F238E27FC236}">
                  <a16:creationId xmlns:a16="http://schemas.microsoft.com/office/drawing/2014/main" id="{3221E6F1-9856-7F04-0472-6C1AD4F013DA}"/>
                </a:ext>
              </a:extLst>
            </p:cNvPr>
            <p:cNvGrpSpPr/>
            <p:nvPr/>
          </p:nvGrpSpPr>
          <p:grpSpPr>
            <a:xfrm>
              <a:off x="3314835" y="4453385"/>
              <a:ext cx="54262" cy="54262"/>
              <a:chOff x="3314835" y="4453385"/>
              <a:chExt cx="54262" cy="54262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2346797-AD44-B840-7E8E-A5C90B52722C}"/>
                  </a:ext>
                </a:extLst>
              </p:cNvPr>
              <p:cNvSpPr/>
              <p:nvPr/>
            </p:nvSpPr>
            <p:spPr>
              <a:xfrm>
                <a:off x="3341910" y="4453385"/>
                <a:ext cx="11328" cy="54262"/>
              </a:xfrm>
              <a:custGeom>
                <a:avLst/>
                <a:gdLst>
                  <a:gd name="connsiteX0" fmla="*/ 163 w 11328"/>
                  <a:gd name="connsiteY0" fmla="*/ 7 h 54262"/>
                  <a:gd name="connsiteX1" fmla="*/ 163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63" y="7"/>
                    </a:moveTo>
                    <a:lnTo>
                      <a:pt x="163" y="5427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6EB70F7-4EC1-CC2F-9582-9CB48395BC50}"/>
                  </a:ext>
                </a:extLst>
              </p:cNvPr>
              <p:cNvSpPr/>
              <p:nvPr/>
            </p:nvSpPr>
            <p:spPr>
              <a:xfrm>
                <a:off x="3314835" y="4480459"/>
                <a:ext cx="54262" cy="11328"/>
              </a:xfrm>
              <a:custGeom>
                <a:avLst/>
                <a:gdLst>
                  <a:gd name="connsiteX0" fmla="*/ 163 w 54262"/>
                  <a:gd name="connsiteY0" fmla="*/ 7 h 11328"/>
                  <a:gd name="connsiteX1" fmla="*/ 54426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63" y="7"/>
                    </a:moveTo>
                    <a:lnTo>
                      <a:pt x="54426" y="7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7" name="Graphic 30">
              <a:extLst>
                <a:ext uri="{FF2B5EF4-FFF2-40B4-BE49-F238E27FC236}">
                  <a16:creationId xmlns:a16="http://schemas.microsoft.com/office/drawing/2014/main" id="{D80DE98E-9028-97B6-182F-C70681142F14}"/>
                </a:ext>
              </a:extLst>
            </p:cNvPr>
            <p:cNvGrpSpPr/>
            <p:nvPr/>
          </p:nvGrpSpPr>
          <p:grpSpPr>
            <a:xfrm>
              <a:off x="3187617" y="4460635"/>
              <a:ext cx="54262" cy="54262"/>
              <a:chOff x="3187617" y="4460635"/>
              <a:chExt cx="54262" cy="54262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EEEF44F-A527-DB0A-D6B9-B0A03C297E44}"/>
                  </a:ext>
                </a:extLst>
              </p:cNvPr>
              <p:cNvSpPr/>
              <p:nvPr/>
            </p:nvSpPr>
            <p:spPr>
              <a:xfrm>
                <a:off x="3214692" y="4460635"/>
                <a:ext cx="11328" cy="54262"/>
              </a:xfrm>
              <a:custGeom>
                <a:avLst/>
                <a:gdLst>
                  <a:gd name="connsiteX0" fmla="*/ 152 w 11328"/>
                  <a:gd name="connsiteY0" fmla="*/ 7 h 54262"/>
                  <a:gd name="connsiteX1" fmla="*/ 152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52" y="7"/>
                    </a:moveTo>
                    <a:lnTo>
                      <a:pt x="152" y="5427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D539193-1182-6066-3CE9-C90BBBB1C55C}"/>
                  </a:ext>
                </a:extLst>
              </p:cNvPr>
              <p:cNvSpPr/>
              <p:nvPr/>
            </p:nvSpPr>
            <p:spPr>
              <a:xfrm>
                <a:off x="3187617" y="4487710"/>
                <a:ext cx="54262" cy="11328"/>
              </a:xfrm>
              <a:custGeom>
                <a:avLst/>
                <a:gdLst>
                  <a:gd name="connsiteX0" fmla="*/ 152 w 54262"/>
                  <a:gd name="connsiteY0" fmla="*/ 7 h 11328"/>
                  <a:gd name="connsiteX1" fmla="*/ 54415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52" y="7"/>
                    </a:moveTo>
                    <a:lnTo>
                      <a:pt x="54415" y="7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8" name="Graphic 30">
              <a:extLst>
                <a:ext uri="{FF2B5EF4-FFF2-40B4-BE49-F238E27FC236}">
                  <a16:creationId xmlns:a16="http://schemas.microsoft.com/office/drawing/2014/main" id="{E7482C15-13FB-2DE5-7CB9-1CEA2DA05E41}"/>
                </a:ext>
              </a:extLst>
            </p:cNvPr>
            <p:cNvGrpSpPr/>
            <p:nvPr/>
          </p:nvGrpSpPr>
          <p:grpSpPr>
            <a:xfrm>
              <a:off x="2930689" y="4460635"/>
              <a:ext cx="54262" cy="54262"/>
              <a:chOff x="2930689" y="4460635"/>
              <a:chExt cx="54262" cy="54262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F833FB3-1DD6-581F-7D3D-AD1335788883}"/>
                  </a:ext>
                </a:extLst>
              </p:cNvPr>
              <p:cNvSpPr/>
              <p:nvPr/>
            </p:nvSpPr>
            <p:spPr>
              <a:xfrm>
                <a:off x="2957764" y="4460635"/>
                <a:ext cx="11328" cy="54262"/>
              </a:xfrm>
              <a:custGeom>
                <a:avLst/>
                <a:gdLst>
                  <a:gd name="connsiteX0" fmla="*/ 129 w 11328"/>
                  <a:gd name="connsiteY0" fmla="*/ 7 h 54262"/>
                  <a:gd name="connsiteX1" fmla="*/ 129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29" y="7"/>
                    </a:moveTo>
                    <a:lnTo>
                      <a:pt x="129" y="5427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1D053B6-7E79-77D6-AA98-B0B39EE385A0}"/>
                  </a:ext>
                </a:extLst>
              </p:cNvPr>
              <p:cNvSpPr/>
              <p:nvPr/>
            </p:nvSpPr>
            <p:spPr>
              <a:xfrm>
                <a:off x="2930689" y="4487710"/>
                <a:ext cx="54262" cy="11328"/>
              </a:xfrm>
              <a:custGeom>
                <a:avLst/>
                <a:gdLst>
                  <a:gd name="connsiteX0" fmla="*/ 129 w 54262"/>
                  <a:gd name="connsiteY0" fmla="*/ 7 h 11328"/>
                  <a:gd name="connsiteX1" fmla="*/ 54392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29" y="7"/>
                    </a:moveTo>
                    <a:lnTo>
                      <a:pt x="54392" y="7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9" name="Graphic 30">
              <a:extLst>
                <a:ext uri="{FF2B5EF4-FFF2-40B4-BE49-F238E27FC236}">
                  <a16:creationId xmlns:a16="http://schemas.microsoft.com/office/drawing/2014/main" id="{68282F16-3B54-326C-27D2-5CFE3DD529EC}"/>
                </a:ext>
              </a:extLst>
            </p:cNvPr>
            <p:cNvGrpSpPr/>
            <p:nvPr/>
          </p:nvGrpSpPr>
          <p:grpSpPr>
            <a:xfrm>
              <a:off x="2829414" y="4476948"/>
              <a:ext cx="54262" cy="54262"/>
              <a:chOff x="2829414" y="4476948"/>
              <a:chExt cx="54262" cy="54262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0DDB0B4-7E8C-7B89-5872-D1F5F9DA3267}"/>
                  </a:ext>
                </a:extLst>
              </p:cNvPr>
              <p:cNvSpPr/>
              <p:nvPr/>
            </p:nvSpPr>
            <p:spPr>
              <a:xfrm>
                <a:off x="2856488" y="4476948"/>
                <a:ext cx="11328" cy="54262"/>
              </a:xfrm>
              <a:custGeom>
                <a:avLst/>
                <a:gdLst>
                  <a:gd name="connsiteX0" fmla="*/ 120 w 11328"/>
                  <a:gd name="connsiteY0" fmla="*/ 9 h 54262"/>
                  <a:gd name="connsiteX1" fmla="*/ 120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20" y="9"/>
                    </a:moveTo>
                    <a:lnTo>
                      <a:pt x="120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5DF6B96-4CAA-249D-1B71-B8C9D8EFFF3C}"/>
                  </a:ext>
                </a:extLst>
              </p:cNvPr>
              <p:cNvSpPr/>
              <p:nvPr/>
            </p:nvSpPr>
            <p:spPr>
              <a:xfrm>
                <a:off x="2829414" y="4504023"/>
                <a:ext cx="54262" cy="11328"/>
              </a:xfrm>
              <a:custGeom>
                <a:avLst/>
                <a:gdLst>
                  <a:gd name="connsiteX0" fmla="*/ 120 w 54262"/>
                  <a:gd name="connsiteY0" fmla="*/ 9 h 11328"/>
                  <a:gd name="connsiteX1" fmla="*/ 54383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20" y="9"/>
                    </a:moveTo>
                    <a:lnTo>
                      <a:pt x="54383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0" name="Graphic 30">
              <a:extLst>
                <a:ext uri="{FF2B5EF4-FFF2-40B4-BE49-F238E27FC236}">
                  <a16:creationId xmlns:a16="http://schemas.microsoft.com/office/drawing/2014/main" id="{D543BDA9-BE5F-B34E-ABF8-134F3664CF26}"/>
                </a:ext>
              </a:extLst>
            </p:cNvPr>
            <p:cNvGrpSpPr/>
            <p:nvPr/>
          </p:nvGrpSpPr>
          <p:grpSpPr>
            <a:xfrm>
              <a:off x="2792370" y="4476948"/>
              <a:ext cx="54262" cy="54262"/>
              <a:chOff x="2792370" y="4476948"/>
              <a:chExt cx="54262" cy="54262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C99AD69-122B-A7B5-8A3C-DA7F834E3C50}"/>
                  </a:ext>
                </a:extLst>
              </p:cNvPr>
              <p:cNvSpPr/>
              <p:nvPr/>
            </p:nvSpPr>
            <p:spPr>
              <a:xfrm>
                <a:off x="2819445" y="4476948"/>
                <a:ext cx="11328" cy="54262"/>
              </a:xfrm>
              <a:custGeom>
                <a:avLst/>
                <a:gdLst>
                  <a:gd name="connsiteX0" fmla="*/ 117 w 11328"/>
                  <a:gd name="connsiteY0" fmla="*/ 9 h 54262"/>
                  <a:gd name="connsiteX1" fmla="*/ 117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7" y="9"/>
                    </a:moveTo>
                    <a:lnTo>
                      <a:pt x="117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A90D848-DD53-E366-2C43-2D1C1A2A2778}"/>
                  </a:ext>
                </a:extLst>
              </p:cNvPr>
              <p:cNvSpPr/>
              <p:nvPr/>
            </p:nvSpPr>
            <p:spPr>
              <a:xfrm>
                <a:off x="2792370" y="4504023"/>
                <a:ext cx="54262" cy="11328"/>
              </a:xfrm>
              <a:custGeom>
                <a:avLst/>
                <a:gdLst>
                  <a:gd name="connsiteX0" fmla="*/ 117 w 54262"/>
                  <a:gd name="connsiteY0" fmla="*/ 9 h 11328"/>
                  <a:gd name="connsiteX1" fmla="*/ 54380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7" y="9"/>
                    </a:moveTo>
                    <a:lnTo>
                      <a:pt x="54380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1" name="Graphic 30">
              <a:extLst>
                <a:ext uri="{FF2B5EF4-FFF2-40B4-BE49-F238E27FC236}">
                  <a16:creationId xmlns:a16="http://schemas.microsoft.com/office/drawing/2014/main" id="{2C17F299-C912-9636-CDB1-AF50C0FCDC65}"/>
                </a:ext>
              </a:extLst>
            </p:cNvPr>
            <p:cNvGrpSpPr/>
            <p:nvPr/>
          </p:nvGrpSpPr>
          <p:grpSpPr>
            <a:xfrm>
              <a:off x="2747509" y="4476948"/>
              <a:ext cx="54262" cy="54262"/>
              <a:chOff x="2747509" y="4476948"/>
              <a:chExt cx="54262" cy="54262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B9BE90E-9A41-286D-07DA-D9B3606F093E}"/>
                  </a:ext>
                </a:extLst>
              </p:cNvPr>
              <p:cNvSpPr/>
              <p:nvPr/>
            </p:nvSpPr>
            <p:spPr>
              <a:xfrm>
                <a:off x="2774584" y="4476948"/>
                <a:ext cx="11328" cy="54262"/>
              </a:xfrm>
              <a:custGeom>
                <a:avLst/>
                <a:gdLst>
                  <a:gd name="connsiteX0" fmla="*/ 113 w 11328"/>
                  <a:gd name="connsiteY0" fmla="*/ 9 h 54262"/>
                  <a:gd name="connsiteX1" fmla="*/ 113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3" y="9"/>
                    </a:moveTo>
                    <a:lnTo>
                      <a:pt x="113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367A337-5486-2E36-E9EA-7FD392810A1D}"/>
                  </a:ext>
                </a:extLst>
              </p:cNvPr>
              <p:cNvSpPr/>
              <p:nvPr/>
            </p:nvSpPr>
            <p:spPr>
              <a:xfrm>
                <a:off x="2747509" y="4504023"/>
                <a:ext cx="54262" cy="11328"/>
              </a:xfrm>
              <a:custGeom>
                <a:avLst/>
                <a:gdLst>
                  <a:gd name="connsiteX0" fmla="*/ 113 w 54262"/>
                  <a:gd name="connsiteY0" fmla="*/ 9 h 11328"/>
                  <a:gd name="connsiteX1" fmla="*/ 54376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3" y="9"/>
                    </a:moveTo>
                    <a:lnTo>
                      <a:pt x="54376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2" name="Graphic 30">
              <a:extLst>
                <a:ext uri="{FF2B5EF4-FFF2-40B4-BE49-F238E27FC236}">
                  <a16:creationId xmlns:a16="http://schemas.microsoft.com/office/drawing/2014/main" id="{3D89F2E9-1C76-70B6-A160-AF383767BC3A}"/>
                </a:ext>
              </a:extLst>
            </p:cNvPr>
            <p:cNvGrpSpPr/>
            <p:nvPr/>
          </p:nvGrpSpPr>
          <p:grpSpPr>
            <a:xfrm>
              <a:off x="2709899" y="4476948"/>
              <a:ext cx="54262" cy="54262"/>
              <a:chOff x="2709899" y="4476948"/>
              <a:chExt cx="54262" cy="54262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256653C-4466-5F20-7369-7BDE12D4EE18}"/>
                  </a:ext>
                </a:extLst>
              </p:cNvPr>
              <p:cNvSpPr/>
              <p:nvPr/>
            </p:nvSpPr>
            <p:spPr>
              <a:xfrm>
                <a:off x="2736974" y="4476948"/>
                <a:ext cx="11328" cy="54262"/>
              </a:xfrm>
              <a:custGeom>
                <a:avLst/>
                <a:gdLst>
                  <a:gd name="connsiteX0" fmla="*/ 110 w 11328"/>
                  <a:gd name="connsiteY0" fmla="*/ 9 h 54262"/>
                  <a:gd name="connsiteX1" fmla="*/ 110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0" y="9"/>
                    </a:moveTo>
                    <a:lnTo>
                      <a:pt x="110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28737A92-47F1-325D-7860-AC3EB319F4FA}"/>
                  </a:ext>
                </a:extLst>
              </p:cNvPr>
              <p:cNvSpPr/>
              <p:nvPr/>
            </p:nvSpPr>
            <p:spPr>
              <a:xfrm>
                <a:off x="2709899" y="4504023"/>
                <a:ext cx="54262" cy="11328"/>
              </a:xfrm>
              <a:custGeom>
                <a:avLst/>
                <a:gdLst>
                  <a:gd name="connsiteX0" fmla="*/ 110 w 54262"/>
                  <a:gd name="connsiteY0" fmla="*/ 9 h 11328"/>
                  <a:gd name="connsiteX1" fmla="*/ 54373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0" y="9"/>
                    </a:moveTo>
                    <a:lnTo>
                      <a:pt x="54373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3" name="Graphic 30">
              <a:extLst>
                <a:ext uri="{FF2B5EF4-FFF2-40B4-BE49-F238E27FC236}">
                  <a16:creationId xmlns:a16="http://schemas.microsoft.com/office/drawing/2014/main" id="{4FCE2E02-B040-D7A5-0224-C2B327593C3C}"/>
                </a:ext>
              </a:extLst>
            </p:cNvPr>
            <p:cNvGrpSpPr/>
            <p:nvPr/>
          </p:nvGrpSpPr>
          <p:grpSpPr>
            <a:xfrm>
              <a:off x="2697891" y="4476948"/>
              <a:ext cx="54262" cy="54262"/>
              <a:chOff x="2697891" y="4476948"/>
              <a:chExt cx="54262" cy="54262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317124B-EAF8-33C0-6F72-9D2B68AA599E}"/>
                  </a:ext>
                </a:extLst>
              </p:cNvPr>
              <p:cNvSpPr/>
              <p:nvPr/>
            </p:nvSpPr>
            <p:spPr>
              <a:xfrm>
                <a:off x="2724966" y="4476948"/>
                <a:ext cx="11328" cy="54262"/>
              </a:xfrm>
              <a:custGeom>
                <a:avLst/>
                <a:gdLst>
                  <a:gd name="connsiteX0" fmla="*/ 109 w 11328"/>
                  <a:gd name="connsiteY0" fmla="*/ 9 h 54262"/>
                  <a:gd name="connsiteX1" fmla="*/ 109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9" y="9"/>
                    </a:moveTo>
                    <a:lnTo>
                      <a:pt x="109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9BD2C84-FFA1-7D4F-A7E0-3205550F0D9D}"/>
                  </a:ext>
                </a:extLst>
              </p:cNvPr>
              <p:cNvSpPr/>
              <p:nvPr/>
            </p:nvSpPr>
            <p:spPr>
              <a:xfrm>
                <a:off x="2697891" y="4504023"/>
                <a:ext cx="54262" cy="11328"/>
              </a:xfrm>
              <a:custGeom>
                <a:avLst/>
                <a:gdLst>
                  <a:gd name="connsiteX0" fmla="*/ 109 w 54262"/>
                  <a:gd name="connsiteY0" fmla="*/ 9 h 11328"/>
                  <a:gd name="connsiteX1" fmla="*/ 54372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9" y="9"/>
                    </a:moveTo>
                    <a:lnTo>
                      <a:pt x="54372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4" name="Graphic 30">
              <a:extLst>
                <a:ext uri="{FF2B5EF4-FFF2-40B4-BE49-F238E27FC236}">
                  <a16:creationId xmlns:a16="http://schemas.microsoft.com/office/drawing/2014/main" id="{4D74D16F-689C-57F4-5DA4-DACB75F010E0}"/>
                </a:ext>
              </a:extLst>
            </p:cNvPr>
            <p:cNvGrpSpPr/>
            <p:nvPr/>
          </p:nvGrpSpPr>
          <p:grpSpPr>
            <a:xfrm>
              <a:off x="2688715" y="4476948"/>
              <a:ext cx="54262" cy="54262"/>
              <a:chOff x="2688715" y="4476948"/>
              <a:chExt cx="54262" cy="54262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5D61ED1-0C14-EC73-D6D0-C9AAEB1001CE}"/>
                  </a:ext>
                </a:extLst>
              </p:cNvPr>
              <p:cNvSpPr/>
              <p:nvPr/>
            </p:nvSpPr>
            <p:spPr>
              <a:xfrm>
                <a:off x="2715790" y="4476948"/>
                <a:ext cx="11328" cy="54262"/>
              </a:xfrm>
              <a:custGeom>
                <a:avLst/>
                <a:gdLst>
                  <a:gd name="connsiteX0" fmla="*/ 108 w 11328"/>
                  <a:gd name="connsiteY0" fmla="*/ 9 h 54262"/>
                  <a:gd name="connsiteX1" fmla="*/ 108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8" y="9"/>
                    </a:moveTo>
                    <a:lnTo>
                      <a:pt x="108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D8BAFBF-701C-8D19-A33D-51465B5C2B63}"/>
                  </a:ext>
                </a:extLst>
              </p:cNvPr>
              <p:cNvSpPr/>
              <p:nvPr/>
            </p:nvSpPr>
            <p:spPr>
              <a:xfrm>
                <a:off x="2688715" y="4504023"/>
                <a:ext cx="54262" cy="11328"/>
              </a:xfrm>
              <a:custGeom>
                <a:avLst/>
                <a:gdLst>
                  <a:gd name="connsiteX0" fmla="*/ 108 w 54262"/>
                  <a:gd name="connsiteY0" fmla="*/ 9 h 11328"/>
                  <a:gd name="connsiteX1" fmla="*/ 54371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8" y="9"/>
                    </a:moveTo>
                    <a:lnTo>
                      <a:pt x="54371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5" name="Graphic 30">
              <a:extLst>
                <a:ext uri="{FF2B5EF4-FFF2-40B4-BE49-F238E27FC236}">
                  <a16:creationId xmlns:a16="http://schemas.microsoft.com/office/drawing/2014/main" id="{1665058D-9B11-99D6-6E7E-3EFF5E7269B6}"/>
                </a:ext>
              </a:extLst>
            </p:cNvPr>
            <p:cNvGrpSpPr/>
            <p:nvPr/>
          </p:nvGrpSpPr>
          <p:grpSpPr>
            <a:xfrm>
              <a:off x="2629354" y="4476948"/>
              <a:ext cx="54262" cy="54262"/>
              <a:chOff x="2629354" y="4476948"/>
              <a:chExt cx="54262" cy="54262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D5857FB-CD41-0DAD-A7F4-6E71672AD1C9}"/>
                  </a:ext>
                </a:extLst>
              </p:cNvPr>
              <p:cNvSpPr/>
              <p:nvPr/>
            </p:nvSpPr>
            <p:spPr>
              <a:xfrm>
                <a:off x="2656429" y="4476948"/>
                <a:ext cx="11328" cy="54262"/>
              </a:xfrm>
              <a:custGeom>
                <a:avLst/>
                <a:gdLst>
                  <a:gd name="connsiteX0" fmla="*/ 103 w 11328"/>
                  <a:gd name="connsiteY0" fmla="*/ 9 h 54262"/>
                  <a:gd name="connsiteX1" fmla="*/ 103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3" y="9"/>
                    </a:moveTo>
                    <a:lnTo>
                      <a:pt x="103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99DAC3B-1EFB-55BB-E469-D8E3EDB80851}"/>
                  </a:ext>
                </a:extLst>
              </p:cNvPr>
              <p:cNvSpPr/>
              <p:nvPr/>
            </p:nvSpPr>
            <p:spPr>
              <a:xfrm>
                <a:off x="2629354" y="4504023"/>
                <a:ext cx="54262" cy="11328"/>
              </a:xfrm>
              <a:custGeom>
                <a:avLst/>
                <a:gdLst>
                  <a:gd name="connsiteX0" fmla="*/ 103 w 54262"/>
                  <a:gd name="connsiteY0" fmla="*/ 9 h 11328"/>
                  <a:gd name="connsiteX1" fmla="*/ 54366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3" y="9"/>
                    </a:moveTo>
                    <a:lnTo>
                      <a:pt x="54366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6" name="Graphic 30">
              <a:extLst>
                <a:ext uri="{FF2B5EF4-FFF2-40B4-BE49-F238E27FC236}">
                  <a16:creationId xmlns:a16="http://schemas.microsoft.com/office/drawing/2014/main" id="{8F4CC9FF-8799-E239-0A03-E60AFE61024F}"/>
                </a:ext>
              </a:extLst>
            </p:cNvPr>
            <p:cNvGrpSpPr/>
            <p:nvPr/>
          </p:nvGrpSpPr>
          <p:grpSpPr>
            <a:xfrm>
              <a:off x="2615873" y="4476948"/>
              <a:ext cx="54262" cy="54262"/>
              <a:chOff x="2615873" y="4476948"/>
              <a:chExt cx="54262" cy="54262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ACD804D-54E7-0324-197A-0B2886ECFAC3}"/>
                  </a:ext>
                </a:extLst>
              </p:cNvPr>
              <p:cNvSpPr/>
              <p:nvPr/>
            </p:nvSpPr>
            <p:spPr>
              <a:xfrm>
                <a:off x="2642948" y="4476948"/>
                <a:ext cx="11328" cy="54262"/>
              </a:xfrm>
              <a:custGeom>
                <a:avLst/>
                <a:gdLst>
                  <a:gd name="connsiteX0" fmla="*/ 102 w 11328"/>
                  <a:gd name="connsiteY0" fmla="*/ 9 h 54262"/>
                  <a:gd name="connsiteX1" fmla="*/ 102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2" y="9"/>
                    </a:moveTo>
                    <a:lnTo>
                      <a:pt x="102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90C6B7-617F-FA76-6A20-982FFE543602}"/>
                  </a:ext>
                </a:extLst>
              </p:cNvPr>
              <p:cNvSpPr/>
              <p:nvPr/>
            </p:nvSpPr>
            <p:spPr>
              <a:xfrm>
                <a:off x="2615873" y="4504023"/>
                <a:ext cx="54262" cy="11328"/>
              </a:xfrm>
              <a:custGeom>
                <a:avLst/>
                <a:gdLst>
                  <a:gd name="connsiteX0" fmla="*/ 102 w 54262"/>
                  <a:gd name="connsiteY0" fmla="*/ 9 h 11328"/>
                  <a:gd name="connsiteX1" fmla="*/ 54365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2" y="9"/>
                    </a:moveTo>
                    <a:lnTo>
                      <a:pt x="54365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7" name="Graphic 30">
              <a:extLst>
                <a:ext uri="{FF2B5EF4-FFF2-40B4-BE49-F238E27FC236}">
                  <a16:creationId xmlns:a16="http://schemas.microsoft.com/office/drawing/2014/main" id="{E7AF48BF-3A09-3298-38D7-4A99D7F88798}"/>
                </a:ext>
              </a:extLst>
            </p:cNvPr>
            <p:cNvGrpSpPr/>
            <p:nvPr/>
          </p:nvGrpSpPr>
          <p:grpSpPr>
            <a:xfrm>
              <a:off x="2572486" y="4476948"/>
              <a:ext cx="54262" cy="54262"/>
              <a:chOff x="2572486" y="4476948"/>
              <a:chExt cx="54262" cy="54262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7571715-B567-2133-1FDE-FC8DE74AF3D7}"/>
                  </a:ext>
                </a:extLst>
              </p:cNvPr>
              <p:cNvSpPr/>
              <p:nvPr/>
            </p:nvSpPr>
            <p:spPr>
              <a:xfrm>
                <a:off x="2599561" y="4476948"/>
                <a:ext cx="11328" cy="54262"/>
              </a:xfrm>
              <a:custGeom>
                <a:avLst/>
                <a:gdLst>
                  <a:gd name="connsiteX0" fmla="*/ 98 w 11328"/>
                  <a:gd name="connsiteY0" fmla="*/ 9 h 54262"/>
                  <a:gd name="connsiteX1" fmla="*/ 98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8" y="9"/>
                    </a:moveTo>
                    <a:lnTo>
                      <a:pt x="98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A0B9F43-1528-8E1B-3460-5D7DBAC31743}"/>
                  </a:ext>
                </a:extLst>
              </p:cNvPr>
              <p:cNvSpPr/>
              <p:nvPr/>
            </p:nvSpPr>
            <p:spPr>
              <a:xfrm>
                <a:off x="2572486" y="4504023"/>
                <a:ext cx="54262" cy="11328"/>
              </a:xfrm>
              <a:custGeom>
                <a:avLst/>
                <a:gdLst>
                  <a:gd name="connsiteX0" fmla="*/ 98 w 54262"/>
                  <a:gd name="connsiteY0" fmla="*/ 9 h 11328"/>
                  <a:gd name="connsiteX1" fmla="*/ 54361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8" y="9"/>
                    </a:moveTo>
                    <a:lnTo>
                      <a:pt x="54361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8" name="Graphic 30">
              <a:extLst>
                <a:ext uri="{FF2B5EF4-FFF2-40B4-BE49-F238E27FC236}">
                  <a16:creationId xmlns:a16="http://schemas.microsoft.com/office/drawing/2014/main" id="{8C108B31-9F4A-8493-DD81-862E92D1EDCF}"/>
                </a:ext>
              </a:extLst>
            </p:cNvPr>
            <p:cNvGrpSpPr/>
            <p:nvPr/>
          </p:nvGrpSpPr>
          <p:grpSpPr>
            <a:xfrm>
              <a:off x="2546430" y="4476948"/>
              <a:ext cx="54262" cy="54262"/>
              <a:chOff x="2546430" y="4476948"/>
              <a:chExt cx="54262" cy="54262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0D8C9CF-6A1F-FF26-F991-154ABD12EA44}"/>
                  </a:ext>
                </a:extLst>
              </p:cNvPr>
              <p:cNvSpPr/>
              <p:nvPr/>
            </p:nvSpPr>
            <p:spPr>
              <a:xfrm>
                <a:off x="2573505" y="4476948"/>
                <a:ext cx="11328" cy="54262"/>
              </a:xfrm>
              <a:custGeom>
                <a:avLst/>
                <a:gdLst>
                  <a:gd name="connsiteX0" fmla="*/ 95 w 11328"/>
                  <a:gd name="connsiteY0" fmla="*/ 9 h 54262"/>
                  <a:gd name="connsiteX1" fmla="*/ 95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5" y="9"/>
                    </a:moveTo>
                    <a:lnTo>
                      <a:pt x="95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2AD10C-E252-E407-8AEF-3213B2BA72C2}"/>
                  </a:ext>
                </a:extLst>
              </p:cNvPr>
              <p:cNvSpPr/>
              <p:nvPr/>
            </p:nvSpPr>
            <p:spPr>
              <a:xfrm>
                <a:off x="2546430" y="4504023"/>
                <a:ext cx="54262" cy="11328"/>
              </a:xfrm>
              <a:custGeom>
                <a:avLst/>
                <a:gdLst>
                  <a:gd name="connsiteX0" fmla="*/ 95 w 54262"/>
                  <a:gd name="connsiteY0" fmla="*/ 9 h 11328"/>
                  <a:gd name="connsiteX1" fmla="*/ 54358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5" y="9"/>
                    </a:moveTo>
                    <a:lnTo>
                      <a:pt x="54358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9" name="Graphic 30">
              <a:extLst>
                <a:ext uri="{FF2B5EF4-FFF2-40B4-BE49-F238E27FC236}">
                  <a16:creationId xmlns:a16="http://schemas.microsoft.com/office/drawing/2014/main" id="{D1B63383-C061-2F70-693A-FA69B02EEC04}"/>
                </a:ext>
              </a:extLst>
            </p:cNvPr>
            <p:cNvGrpSpPr/>
            <p:nvPr/>
          </p:nvGrpSpPr>
          <p:grpSpPr>
            <a:xfrm>
              <a:off x="2502136" y="4476948"/>
              <a:ext cx="54262" cy="54262"/>
              <a:chOff x="2502136" y="4476948"/>
              <a:chExt cx="54262" cy="54262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F175C23-ED39-08B3-316D-D43411376E1B}"/>
                  </a:ext>
                </a:extLst>
              </p:cNvPr>
              <p:cNvSpPr/>
              <p:nvPr/>
            </p:nvSpPr>
            <p:spPr>
              <a:xfrm>
                <a:off x="2529211" y="4476948"/>
                <a:ext cx="11328" cy="54262"/>
              </a:xfrm>
              <a:custGeom>
                <a:avLst/>
                <a:gdLst>
                  <a:gd name="connsiteX0" fmla="*/ 91 w 11328"/>
                  <a:gd name="connsiteY0" fmla="*/ 9 h 54262"/>
                  <a:gd name="connsiteX1" fmla="*/ 91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1" y="9"/>
                    </a:moveTo>
                    <a:lnTo>
                      <a:pt x="91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E9D7A4C-EA35-AEFB-58C8-28DE99175E01}"/>
                  </a:ext>
                </a:extLst>
              </p:cNvPr>
              <p:cNvSpPr/>
              <p:nvPr/>
            </p:nvSpPr>
            <p:spPr>
              <a:xfrm>
                <a:off x="2502136" y="4504023"/>
                <a:ext cx="54262" cy="11328"/>
              </a:xfrm>
              <a:custGeom>
                <a:avLst/>
                <a:gdLst>
                  <a:gd name="connsiteX0" fmla="*/ 91 w 54262"/>
                  <a:gd name="connsiteY0" fmla="*/ 9 h 11328"/>
                  <a:gd name="connsiteX1" fmla="*/ 54354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1" y="9"/>
                    </a:moveTo>
                    <a:lnTo>
                      <a:pt x="54354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0" name="Graphic 30">
              <a:extLst>
                <a:ext uri="{FF2B5EF4-FFF2-40B4-BE49-F238E27FC236}">
                  <a16:creationId xmlns:a16="http://schemas.microsoft.com/office/drawing/2014/main" id="{BFD30FC9-EF2B-C642-0168-DB0602553AD7}"/>
                </a:ext>
              </a:extLst>
            </p:cNvPr>
            <p:cNvGrpSpPr/>
            <p:nvPr/>
          </p:nvGrpSpPr>
          <p:grpSpPr>
            <a:xfrm>
              <a:off x="2490015" y="4476948"/>
              <a:ext cx="54262" cy="54262"/>
              <a:chOff x="2490015" y="4476948"/>
              <a:chExt cx="54262" cy="54262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B693E97-74EE-D764-CF58-9D5084319420}"/>
                  </a:ext>
                </a:extLst>
              </p:cNvPr>
              <p:cNvSpPr/>
              <p:nvPr/>
            </p:nvSpPr>
            <p:spPr>
              <a:xfrm>
                <a:off x="2517090" y="4476948"/>
                <a:ext cx="11328" cy="54262"/>
              </a:xfrm>
              <a:custGeom>
                <a:avLst/>
                <a:gdLst>
                  <a:gd name="connsiteX0" fmla="*/ 90 w 11328"/>
                  <a:gd name="connsiteY0" fmla="*/ 9 h 54262"/>
                  <a:gd name="connsiteX1" fmla="*/ 90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0" y="9"/>
                    </a:moveTo>
                    <a:lnTo>
                      <a:pt x="90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BAF0DDD-FCF8-70F9-E926-05D3A1075816}"/>
                  </a:ext>
                </a:extLst>
              </p:cNvPr>
              <p:cNvSpPr/>
              <p:nvPr/>
            </p:nvSpPr>
            <p:spPr>
              <a:xfrm>
                <a:off x="2490015" y="4504023"/>
                <a:ext cx="54262" cy="11328"/>
              </a:xfrm>
              <a:custGeom>
                <a:avLst/>
                <a:gdLst>
                  <a:gd name="connsiteX0" fmla="*/ 90 w 54262"/>
                  <a:gd name="connsiteY0" fmla="*/ 9 h 11328"/>
                  <a:gd name="connsiteX1" fmla="*/ 54353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0" y="9"/>
                    </a:moveTo>
                    <a:lnTo>
                      <a:pt x="54353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1" name="Graphic 30">
              <a:extLst>
                <a:ext uri="{FF2B5EF4-FFF2-40B4-BE49-F238E27FC236}">
                  <a16:creationId xmlns:a16="http://schemas.microsoft.com/office/drawing/2014/main" id="{B9E7D0D3-E254-8E8F-25B1-E720160BF12B}"/>
                </a:ext>
              </a:extLst>
            </p:cNvPr>
            <p:cNvGrpSpPr/>
            <p:nvPr/>
          </p:nvGrpSpPr>
          <p:grpSpPr>
            <a:xfrm>
              <a:off x="2477554" y="4476948"/>
              <a:ext cx="54262" cy="54262"/>
              <a:chOff x="2477554" y="4476948"/>
              <a:chExt cx="54262" cy="54262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CE4324B-A364-8AA7-9F4E-4F1B6E809084}"/>
                  </a:ext>
                </a:extLst>
              </p:cNvPr>
              <p:cNvSpPr/>
              <p:nvPr/>
            </p:nvSpPr>
            <p:spPr>
              <a:xfrm>
                <a:off x="2504629" y="4476948"/>
                <a:ext cx="11328" cy="54262"/>
              </a:xfrm>
              <a:custGeom>
                <a:avLst/>
                <a:gdLst>
                  <a:gd name="connsiteX0" fmla="*/ 89 w 11328"/>
                  <a:gd name="connsiteY0" fmla="*/ 9 h 54262"/>
                  <a:gd name="connsiteX1" fmla="*/ 89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9" y="9"/>
                    </a:moveTo>
                    <a:lnTo>
                      <a:pt x="89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2A909A8-D125-EE1A-F251-24C57E8C7C9D}"/>
                  </a:ext>
                </a:extLst>
              </p:cNvPr>
              <p:cNvSpPr/>
              <p:nvPr/>
            </p:nvSpPr>
            <p:spPr>
              <a:xfrm>
                <a:off x="2477554" y="4504023"/>
                <a:ext cx="54262" cy="11328"/>
              </a:xfrm>
              <a:custGeom>
                <a:avLst/>
                <a:gdLst>
                  <a:gd name="connsiteX0" fmla="*/ 89 w 54262"/>
                  <a:gd name="connsiteY0" fmla="*/ 9 h 11328"/>
                  <a:gd name="connsiteX1" fmla="*/ 54352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9" y="9"/>
                    </a:moveTo>
                    <a:lnTo>
                      <a:pt x="54352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2" name="Graphic 30">
              <a:extLst>
                <a:ext uri="{FF2B5EF4-FFF2-40B4-BE49-F238E27FC236}">
                  <a16:creationId xmlns:a16="http://schemas.microsoft.com/office/drawing/2014/main" id="{A648C80C-AE36-C4BF-6AA6-54FEB0671E1E}"/>
                </a:ext>
              </a:extLst>
            </p:cNvPr>
            <p:cNvGrpSpPr/>
            <p:nvPr/>
          </p:nvGrpSpPr>
          <p:grpSpPr>
            <a:xfrm>
              <a:off x="2469851" y="4476948"/>
              <a:ext cx="54262" cy="54262"/>
              <a:chOff x="2469851" y="4476948"/>
              <a:chExt cx="54262" cy="54262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E349594-11C5-C7AA-2B46-52520971FE9D}"/>
                  </a:ext>
                </a:extLst>
              </p:cNvPr>
              <p:cNvSpPr/>
              <p:nvPr/>
            </p:nvSpPr>
            <p:spPr>
              <a:xfrm>
                <a:off x="2496925" y="4476948"/>
                <a:ext cx="11328" cy="54262"/>
              </a:xfrm>
              <a:custGeom>
                <a:avLst/>
                <a:gdLst>
                  <a:gd name="connsiteX0" fmla="*/ 89 w 11328"/>
                  <a:gd name="connsiteY0" fmla="*/ 9 h 54262"/>
                  <a:gd name="connsiteX1" fmla="*/ 89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9" y="9"/>
                    </a:moveTo>
                    <a:lnTo>
                      <a:pt x="89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FD09848-854A-E5FA-F743-6BC7D736D50C}"/>
                  </a:ext>
                </a:extLst>
              </p:cNvPr>
              <p:cNvSpPr/>
              <p:nvPr/>
            </p:nvSpPr>
            <p:spPr>
              <a:xfrm>
                <a:off x="2469851" y="4504023"/>
                <a:ext cx="54262" cy="11328"/>
              </a:xfrm>
              <a:custGeom>
                <a:avLst/>
                <a:gdLst>
                  <a:gd name="connsiteX0" fmla="*/ 89 w 54262"/>
                  <a:gd name="connsiteY0" fmla="*/ 9 h 11328"/>
                  <a:gd name="connsiteX1" fmla="*/ 54352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9" y="9"/>
                    </a:moveTo>
                    <a:lnTo>
                      <a:pt x="54352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3" name="Graphic 30">
              <a:extLst>
                <a:ext uri="{FF2B5EF4-FFF2-40B4-BE49-F238E27FC236}">
                  <a16:creationId xmlns:a16="http://schemas.microsoft.com/office/drawing/2014/main" id="{1A87C194-A6FA-9B95-B1BC-0B0CDA425FF4}"/>
                </a:ext>
              </a:extLst>
            </p:cNvPr>
            <p:cNvGrpSpPr/>
            <p:nvPr/>
          </p:nvGrpSpPr>
          <p:grpSpPr>
            <a:xfrm>
              <a:off x="2456823" y="4476948"/>
              <a:ext cx="54262" cy="54262"/>
              <a:chOff x="2456823" y="4476948"/>
              <a:chExt cx="54262" cy="54262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2BE9E30-DA59-AF11-284E-B08886C13093}"/>
                  </a:ext>
                </a:extLst>
              </p:cNvPr>
              <p:cNvSpPr/>
              <p:nvPr/>
            </p:nvSpPr>
            <p:spPr>
              <a:xfrm>
                <a:off x="2483898" y="4476948"/>
                <a:ext cx="11328" cy="54262"/>
              </a:xfrm>
              <a:custGeom>
                <a:avLst/>
                <a:gdLst>
                  <a:gd name="connsiteX0" fmla="*/ 87 w 11328"/>
                  <a:gd name="connsiteY0" fmla="*/ 9 h 54262"/>
                  <a:gd name="connsiteX1" fmla="*/ 87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7" y="9"/>
                    </a:moveTo>
                    <a:lnTo>
                      <a:pt x="87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59C5396-61F0-989E-6988-1CCDA45C55A4}"/>
                  </a:ext>
                </a:extLst>
              </p:cNvPr>
              <p:cNvSpPr/>
              <p:nvPr/>
            </p:nvSpPr>
            <p:spPr>
              <a:xfrm>
                <a:off x="2456823" y="4504023"/>
                <a:ext cx="54262" cy="11328"/>
              </a:xfrm>
              <a:custGeom>
                <a:avLst/>
                <a:gdLst>
                  <a:gd name="connsiteX0" fmla="*/ 87 w 54262"/>
                  <a:gd name="connsiteY0" fmla="*/ 9 h 11328"/>
                  <a:gd name="connsiteX1" fmla="*/ 54350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7" y="9"/>
                    </a:moveTo>
                    <a:lnTo>
                      <a:pt x="54350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4" name="Graphic 30">
              <a:extLst>
                <a:ext uri="{FF2B5EF4-FFF2-40B4-BE49-F238E27FC236}">
                  <a16:creationId xmlns:a16="http://schemas.microsoft.com/office/drawing/2014/main" id="{BC629CE4-56BD-482B-CAFE-3DC624440629}"/>
                </a:ext>
              </a:extLst>
            </p:cNvPr>
            <p:cNvGrpSpPr/>
            <p:nvPr/>
          </p:nvGrpSpPr>
          <p:grpSpPr>
            <a:xfrm>
              <a:off x="2432693" y="4476948"/>
              <a:ext cx="54262" cy="54262"/>
              <a:chOff x="2432693" y="4476948"/>
              <a:chExt cx="54262" cy="54262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1DF041C-014C-CA5A-96B8-83A34E296712}"/>
                  </a:ext>
                </a:extLst>
              </p:cNvPr>
              <p:cNvSpPr/>
              <p:nvPr/>
            </p:nvSpPr>
            <p:spPr>
              <a:xfrm>
                <a:off x="2459768" y="4476948"/>
                <a:ext cx="11328" cy="54262"/>
              </a:xfrm>
              <a:custGeom>
                <a:avLst/>
                <a:gdLst>
                  <a:gd name="connsiteX0" fmla="*/ 85 w 11328"/>
                  <a:gd name="connsiteY0" fmla="*/ 9 h 54262"/>
                  <a:gd name="connsiteX1" fmla="*/ 85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5" y="9"/>
                    </a:moveTo>
                    <a:lnTo>
                      <a:pt x="85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B0E841B-BBE4-60D9-6A74-E0BF78517868}"/>
                  </a:ext>
                </a:extLst>
              </p:cNvPr>
              <p:cNvSpPr/>
              <p:nvPr/>
            </p:nvSpPr>
            <p:spPr>
              <a:xfrm>
                <a:off x="2432693" y="4504023"/>
                <a:ext cx="54262" cy="11328"/>
              </a:xfrm>
              <a:custGeom>
                <a:avLst/>
                <a:gdLst>
                  <a:gd name="connsiteX0" fmla="*/ 85 w 54262"/>
                  <a:gd name="connsiteY0" fmla="*/ 9 h 11328"/>
                  <a:gd name="connsiteX1" fmla="*/ 54348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5" y="9"/>
                    </a:moveTo>
                    <a:lnTo>
                      <a:pt x="54348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5" name="Graphic 30">
              <a:extLst>
                <a:ext uri="{FF2B5EF4-FFF2-40B4-BE49-F238E27FC236}">
                  <a16:creationId xmlns:a16="http://schemas.microsoft.com/office/drawing/2014/main" id="{61C544B6-E062-17D6-3143-B8B18F9ED31A}"/>
                </a:ext>
              </a:extLst>
            </p:cNvPr>
            <p:cNvGrpSpPr/>
            <p:nvPr/>
          </p:nvGrpSpPr>
          <p:grpSpPr>
            <a:xfrm>
              <a:off x="2212356" y="4495300"/>
              <a:ext cx="54262" cy="54262"/>
              <a:chOff x="2212356" y="4495300"/>
              <a:chExt cx="54262" cy="54262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7311ED6-2820-8D94-8D6D-963ACE13D96D}"/>
                  </a:ext>
                </a:extLst>
              </p:cNvPr>
              <p:cNvSpPr/>
              <p:nvPr/>
            </p:nvSpPr>
            <p:spPr>
              <a:xfrm>
                <a:off x="2239431" y="4495300"/>
                <a:ext cx="11328" cy="54262"/>
              </a:xfrm>
              <a:custGeom>
                <a:avLst/>
                <a:gdLst>
                  <a:gd name="connsiteX0" fmla="*/ 66 w 11328"/>
                  <a:gd name="connsiteY0" fmla="*/ 10 h 54262"/>
                  <a:gd name="connsiteX1" fmla="*/ 66 w 11328"/>
                  <a:gd name="connsiteY1" fmla="*/ 5427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66" y="10"/>
                    </a:moveTo>
                    <a:lnTo>
                      <a:pt x="66" y="5427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243E06B-BE69-811B-40A8-1620F3B76203}"/>
                  </a:ext>
                </a:extLst>
              </p:cNvPr>
              <p:cNvSpPr/>
              <p:nvPr/>
            </p:nvSpPr>
            <p:spPr>
              <a:xfrm>
                <a:off x="2212356" y="4522375"/>
                <a:ext cx="54262" cy="11328"/>
              </a:xfrm>
              <a:custGeom>
                <a:avLst/>
                <a:gdLst>
                  <a:gd name="connsiteX0" fmla="*/ 66 w 54262"/>
                  <a:gd name="connsiteY0" fmla="*/ 10 h 11328"/>
                  <a:gd name="connsiteX1" fmla="*/ 54329 w 54262"/>
                  <a:gd name="connsiteY1" fmla="*/ 1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66" y="10"/>
                    </a:moveTo>
                    <a:lnTo>
                      <a:pt x="54329" y="1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phic 30">
              <a:extLst>
                <a:ext uri="{FF2B5EF4-FFF2-40B4-BE49-F238E27FC236}">
                  <a16:creationId xmlns:a16="http://schemas.microsoft.com/office/drawing/2014/main" id="{AB444AD0-0855-8AC1-E6F1-04EB588E1A55}"/>
                </a:ext>
              </a:extLst>
            </p:cNvPr>
            <p:cNvGrpSpPr/>
            <p:nvPr/>
          </p:nvGrpSpPr>
          <p:grpSpPr>
            <a:xfrm>
              <a:off x="2180637" y="4495300"/>
              <a:ext cx="54262" cy="54262"/>
              <a:chOff x="2180637" y="4495300"/>
              <a:chExt cx="54262" cy="54262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6E5B71D-7D47-DF66-2581-7DC01FD521F7}"/>
                  </a:ext>
                </a:extLst>
              </p:cNvPr>
              <p:cNvSpPr/>
              <p:nvPr/>
            </p:nvSpPr>
            <p:spPr>
              <a:xfrm>
                <a:off x="2207712" y="4495300"/>
                <a:ext cx="11328" cy="54262"/>
              </a:xfrm>
              <a:custGeom>
                <a:avLst/>
                <a:gdLst>
                  <a:gd name="connsiteX0" fmla="*/ 63 w 11328"/>
                  <a:gd name="connsiteY0" fmla="*/ 10 h 54262"/>
                  <a:gd name="connsiteX1" fmla="*/ 63 w 11328"/>
                  <a:gd name="connsiteY1" fmla="*/ 5427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63" y="10"/>
                    </a:moveTo>
                    <a:lnTo>
                      <a:pt x="63" y="5427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CFB250C-075C-6ECA-D646-C54A3CC51A4C}"/>
                  </a:ext>
                </a:extLst>
              </p:cNvPr>
              <p:cNvSpPr/>
              <p:nvPr/>
            </p:nvSpPr>
            <p:spPr>
              <a:xfrm>
                <a:off x="2180637" y="4522375"/>
                <a:ext cx="54262" cy="11328"/>
              </a:xfrm>
              <a:custGeom>
                <a:avLst/>
                <a:gdLst>
                  <a:gd name="connsiteX0" fmla="*/ 63 w 54262"/>
                  <a:gd name="connsiteY0" fmla="*/ 10 h 11328"/>
                  <a:gd name="connsiteX1" fmla="*/ 54326 w 54262"/>
                  <a:gd name="connsiteY1" fmla="*/ 1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63" y="10"/>
                    </a:moveTo>
                    <a:lnTo>
                      <a:pt x="54326" y="10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7" name="Graphic 30">
              <a:extLst>
                <a:ext uri="{FF2B5EF4-FFF2-40B4-BE49-F238E27FC236}">
                  <a16:creationId xmlns:a16="http://schemas.microsoft.com/office/drawing/2014/main" id="{F0515510-7834-41B3-9FB2-F7F4265539F0}"/>
                </a:ext>
              </a:extLst>
            </p:cNvPr>
            <p:cNvGrpSpPr/>
            <p:nvPr/>
          </p:nvGrpSpPr>
          <p:grpSpPr>
            <a:xfrm>
              <a:off x="1959847" y="4522261"/>
              <a:ext cx="54262" cy="54262"/>
              <a:chOff x="1959847" y="4522261"/>
              <a:chExt cx="54262" cy="54262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20804DD-A202-2D24-11B3-58A495BFA799}"/>
                  </a:ext>
                </a:extLst>
              </p:cNvPr>
              <p:cNvSpPr/>
              <p:nvPr/>
            </p:nvSpPr>
            <p:spPr>
              <a:xfrm>
                <a:off x="1986921" y="4522261"/>
                <a:ext cx="11328" cy="54262"/>
              </a:xfrm>
              <a:custGeom>
                <a:avLst/>
                <a:gdLst>
                  <a:gd name="connsiteX0" fmla="*/ 44 w 11328"/>
                  <a:gd name="connsiteY0" fmla="*/ 13 h 54262"/>
                  <a:gd name="connsiteX1" fmla="*/ 44 w 11328"/>
                  <a:gd name="connsiteY1" fmla="*/ 5427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44" y="13"/>
                    </a:moveTo>
                    <a:lnTo>
                      <a:pt x="44" y="5427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3CCD34B-5C9F-3B3F-29CE-DB74FC50B6A9}"/>
                  </a:ext>
                </a:extLst>
              </p:cNvPr>
              <p:cNvSpPr/>
              <p:nvPr/>
            </p:nvSpPr>
            <p:spPr>
              <a:xfrm>
                <a:off x="1959847" y="4549336"/>
                <a:ext cx="54262" cy="11328"/>
              </a:xfrm>
              <a:custGeom>
                <a:avLst/>
                <a:gdLst>
                  <a:gd name="connsiteX0" fmla="*/ 44 w 54262"/>
                  <a:gd name="connsiteY0" fmla="*/ 13 h 11328"/>
                  <a:gd name="connsiteX1" fmla="*/ 54307 w 54262"/>
                  <a:gd name="connsiteY1" fmla="*/ 1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44" y="13"/>
                    </a:moveTo>
                    <a:lnTo>
                      <a:pt x="54307" y="1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8" name="Graphic 30">
              <a:extLst>
                <a:ext uri="{FF2B5EF4-FFF2-40B4-BE49-F238E27FC236}">
                  <a16:creationId xmlns:a16="http://schemas.microsoft.com/office/drawing/2014/main" id="{58AAB8C1-4603-F9DD-FEF5-5CF38856D06D}"/>
                </a:ext>
              </a:extLst>
            </p:cNvPr>
            <p:cNvGrpSpPr/>
            <p:nvPr/>
          </p:nvGrpSpPr>
          <p:grpSpPr>
            <a:xfrm>
              <a:off x="2759517" y="4476948"/>
              <a:ext cx="54262" cy="54262"/>
              <a:chOff x="2759517" y="4476948"/>
              <a:chExt cx="54262" cy="54262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6D99536-2427-50C7-8354-0F63C04214F0}"/>
                  </a:ext>
                </a:extLst>
              </p:cNvPr>
              <p:cNvSpPr/>
              <p:nvPr/>
            </p:nvSpPr>
            <p:spPr>
              <a:xfrm>
                <a:off x="2786592" y="4476948"/>
                <a:ext cx="11328" cy="54262"/>
              </a:xfrm>
              <a:custGeom>
                <a:avLst/>
                <a:gdLst>
                  <a:gd name="connsiteX0" fmla="*/ 114 w 11328"/>
                  <a:gd name="connsiteY0" fmla="*/ 9 h 54262"/>
                  <a:gd name="connsiteX1" fmla="*/ 114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4" y="9"/>
                    </a:moveTo>
                    <a:lnTo>
                      <a:pt x="114" y="54272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974C2A5-79C0-235F-1089-78CF388E1D7E}"/>
                  </a:ext>
                </a:extLst>
              </p:cNvPr>
              <p:cNvSpPr/>
              <p:nvPr/>
            </p:nvSpPr>
            <p:spPr>
              <a:xfrm>
                <a:off x="2759517" y="4504023"/>
                <a:ext cx="54262" cy="11328"/>
              </a:xfrm>
              <a:custGeom>
                <a:avLst/>
                <a:gdLst>
                  <a:gd name="connsiteX0" fmla="*/ 114 w 54262"/>
                  <a:gd name="connsiteY0" fmla="*/ 9 h 11328"/>
                  <a:gd name="connsiteX1" fmla="*/ 54377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4" y="9"/>
                    </a:moveTo>
                    <a:lnTo>
                      <a:pt x="54377" y="9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9" name="Graphic 30">
              <a:extLst>
                <a:ext uri="{FF2B5EF4-FFF2-40B4-BE49-F238E27FC236}">
                  <a16:creationId xmlns:a16="http://schemas.microsoft.com/office/drawing/2014/main" id="{956BC7B3-9504-8D25-A26B-CB3C9C4C951C}"/>
                </a:ext>
              </a:extLst>
            </p:cNvPr>
            <p:cNvGrpSpPr/>
            <p:nvPr/>
          </p:nvGrpSpPr>
          <p:grpSpPr>
            <a:xfrm>
              <a:off x="5666382" y="4407618"/>
              <a:ext cx="54262" cy="54262"/>
              <a:chOff x="5666382" y="4407618"/>
              <a:chExt cx="54262" cy="54262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44E9EBA-7573-AD9A-F848-EC469C8D86FC}"/>
                  </a:ext>
                </a:extLst>
              </p:cNvPr>
              <p:cNvSpPr/>
              <p:nvPr/>
            </p:nvSpPr>
            <p:spPr>
              <a:xfrm>
                <a:off x="5693457" y="4407618"/>
                <a:ext cx="11328" cy="54262"/>
              </a:xfrm>
              <a:custGeom>
                <a:avLst/>
                <a:gdLst>
                  <a:gd name="connsiteX0" fmla="*/ 371 w 11328"/>
                  <a:gd name="connsiteY0" fmla="*/ 3 h 54262"/>
                  <a:gd name="connsiteX1" fmla="*/ 371 w 11328"/>
                  <a:gd name="connsiteY1" fmla="*/ 5426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71" y="3"/>
                    </a:moveTo>
                    <a:lnTo>
                      <a:pt x="371" y="54266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D53690D-F518-158D-F495-7FF49E3AD890}"/>
                  </a:ext>
                </a:extLst>
              </p:cNvPr>
              <p:cNvSpPr/>
              <p:nvPr/>
            </p:nvSpPr>
            <p:spPr>
              <a:xfrm>
                <a:off x="5666382" y="4434693"/>
                <a:ext cx="54262" cy="11328"/>
              </a:xfrm>
              <a:custGeom>
                <a:avLst/>
                <a:gdLst>
                  <a:gd name="connsiteX0" fmla="*/ 371 w 54262"/>
                  <a:gd name="connsiteY0" fmla="*/ 3 h 11328"/>
                  <a:gd name="connsiteX1" fmla="*/ 54634 w 54262"/>
                  <a:gd name="connsiteY1" fmla="*/ 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71" y="3"/>
                    </a:moveTo>
                    <a:lnTo>
                      <a:pt x="54634" y="3"/>
                    </a:lnTo>
                  </a:path>
                </a:pathLst>
              </a:custGeom>
              <a:ln w="1905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04" name="Graphic 30">
            <a:extLst>
              <a:ext uri="{FF2B5EF4-FFF2-40B4-BE49-F238E27FC236}">
                <a16:creationId xmlns:a16="http://schemas.microsoft.com/office/drawing/2014/main" id="{4594ECB1-6516-CE2C-42D7-C04A60C79CD8}"/>
              </a:ext>
            </a:extLst>
          </p:cNvPr>
          <p:cNvGrpSpPr/>
          <p:nvPr/>
        </p:nvGrpSpPr>
        <p:grpSpPr>
          <a:xfrm>
            <a:off x="1504956" y="4284390"/>
            <a:ext cx="4251657" cy="228720"/>
            <a:chOff x="1470120" y="4378278"/>
            <a:chExt cx="4251657" cy="228720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F7B473C-0F1A-54C3-14CA-72FC5EEB7305}"/>
                </a:ext>
              </a:extLst>
            </p:cNvPr>
            <p:cNvSpPr/>
            <p:nvPr/>
          </p:nvSpPr>
          <p:spPr>
            <a:xfrm>
              <a:off x="1470120" y="4406485"/>
              <a:ext cx="4249844" cy="200512"/>
            </a:xfrm>
            <a:custGeom>
              <a:avLst/>
              <a:gdLst>
                <a:gd name="connsiteX0" fmla="*/ 0 w 4249844"/>
                <a:gd name="connsiteY0" fmla="*/ 200512 h 200512"/>
                <a:gd name="connsiteX1" fmla="*/ 13028 w 4249844"/>
                <a:gd name="connsiteY1" fmla="*/ 200512 h 200512"/>
                <a:gd name="connsiteX2" fmla="*/ 13028 w 4249844"/>
                <a:gd name="connsiteY2" fmla="*/ 195754 h 200512"/>
                <a:gd name="connsiteX3" fmla="*/ 101276 w 4249844"/>
                <a:gd name="connsiteY3" fmla="*/ 195754 h 200512"/>
                <a:gd name="connsiteX4" fmla="*/ 101276 w 4249844"/>
                <a:gd name="connsiteY4" fmla="*/ 188504 h 200512"/>
                <a:gd name="connsiteX5" fmla="*/ 163016 w 4249844"/>
                <a:gd name="connsiteY5" fmla="*/ 188504 h 200512"/>
                <a:gd name="connsiteX6" fmla="*/ 163016 w 4249844"/>
                <a:gd name="connsiteY6" fmla="*/ 179781 h 200512"/>
                <a:gd name="connsiteX7" fmla="*/ 194735 w 4249844"/>
                <a:gd name="connsiteY7" fmla="*/ 179781 h 200512"/>
                <a:gd name="connsiteX8" fmla="*/ 194735 w 4249844"/>
                <a:gd name="connsiteY8" fmla="*/ 175477 h 200512"/>
                <a:gd name="connsiteX9" fmla="*/ 207310 w 4249844"/>
                <a:gd name="connsiteY9" fmla="*/ 175477 h 200512"/>
                <a:gd name="connsiteX10" fmla="*/ 207310 w 4249844"/>
                <a:gd name="connsiteY10" fmla="*/ 160523 h 200512"/>
                <a:gd name="connsiteX11" fmla="*/ 460386 w 4249844"/>
                <a:gd name="connsiteY11" fmla="*/ 160523 h 200512"/>
                <a:gd name="connsiteX12" fmla="*/ 460386 w 4249844"/>
                <a:gd name="connsiteY12" fmla="*/ 155199 h 200512"/>
                <a:gd name="connsiteX13" fmla="*/ 471488 w 4249844"/>
                <a:gd name="connsiteY13" fmla="*/ 155199 h 200512"/>
                <a:gd name="connsiteX14" fmla="*/ 471488 w 4249844"/>
                <a:gd name="connsiteY14" fmla="*/ 146589 h 200512"/>
                <a:gd name="connsiteX15" fmla="*/ 565513 w 4249844"/>
                <a:gd name="connsiteY15" fmla="*/ 146589 h 200512"/>
                <a:gd name="connsiteX16" fmla="*/ 565513 w 4249844"/>
                <a:gd name="connsiteY16" fmla="*/ 140245 h 200512"/>
                <a:gd name="connsiteX17" fmla="*/ 578541 w 4249844"/>
                <a:gd name="connsiteY17" fmla="*/ 140245 h 200512"/>
                <a:gd name="connsiteX18" fmla="*/ 578541 w 4249844"/>
                <a:gd name="connsiteY18" fmla="*/ 134921 h 200512"/>
                <a:gd name="connsiteX19" fmla="*/ 659539 w 4249844"/>
                <a:gd name="connsiteY19" fmla="*/ 134921 h 200512"/>
                <a:gd name="connsiteX20" fmla="*/ 659539 w 4249844"/>
                <a:gd name="connsiteY20" fmla="*/ 126765 h 200512"/>
                <a:gd name="connsiteX21" fmla="*/ 728869 w 4249844"/>
                <a:gd name="connsiteY21" fmla="*/ 126765 h 200512"/>
                <a:gd name="connsiteX22" fmla="*/ 728869 w 4249844"/>
                <a:gd name="connsiteY22" fmla="*/ 118042 h 200512"/>
                <a:gd name="connsiteX23" fmla="*/ 799331 w 4249844"/>
                <a:gd name="connsiteY23" fmla="*/ 118042 h 200512"/>
                <a:gd name="connsiteX24" fmla="*/ 799331 w 4249844"/>
                <a:gd name="connsiteY24" fmla="*/ 114190 h 200512"/>
                <a:gd name="connsiteX25" fmla="*/ 913068 w 4249844"/>
                <a:gd name="connsiteY25" fmla="*/ 114190 h 200512"/>
                <a:gd name="connsiteX26" fmla="*/ 913068 w 4249844"/>
                <a:gd name="connsiteY26" fmla="*/ 106487 h 200512"/>
                <a:gd name="connsiteX27" fmla="*/ 961214 w 4249844"/>
                <a:gd name="connsiteY27" fmla="*/ 106487 h 200512"/>
                <a:gd name="connsiteX28" fmla="*/ 961214 w 4249844"/>
                <a:gd name="connsiteY28" fmla="*/ 97877 h 200512"/>
                <a:gd name="connsiteX29" fmla="*/ 1466913 w 4249844"/>
                <a:gd name="connsiteY29" fmla="*/ 97877 h 200512"/>
                <a:gd name="connsiteX30" fmla="*/ 1466913 w 4249844"/>
                <a:gd name="connsiteY30" fmla="*/ 81451 h 200512"/>
                <a:gd name="connsiteX31" fmla="*/ 1852531 w 4249844"/>
                <a:gd name="connsiteY31" fmla="*/ 81451 h 200512"/>
                <a:gd name="connsiteX32" fmla="*/ 1852531 w 4249844"/>
                <a:gd name="connsiteY32" fmla="*/ 77599 h 200512"/>
                <a:gd name="connsiteX33" fmla="*/ 1989492 w 4249844"/>
                <a:gd name="connsiteY33" fmla="*/ 77599 h 200512"/>
                <a:gd name="connsiteX34" fmla="*/ 1989492 w 4249844"/>
                <a:gd name="connsiteY34" fmla="*/ 69896 h 200512"/>
                <a:gd name="connsiteX35" fmla="*/ 2058481 w 4249844"/>
                <a:gd name="connsiteY35" fmla="*/ 69896 h 200512"/>
                <a:gd name="connsiteX36" fmla="*/ 2058481 w 4249844"/>
                <a:gd name="connsiteY36" fmla="*/ 60720 h 200512"/>
                <a:gd name="connsiteX37" fmla="*/ 2511617 w 4249844"/>
                <a:gd name="connsiteY37" fmla="*/ 60720 h 200512"/>
                <a:gd name="connsiteX38" fmla="*/ 3018223 w 4249844"/>
                <a:gd name="connsiteY38" fmla="*/ 60720 h 200512"/>
                <a:gd name="connsiteX39" fmla="*/ 3147366 w 4249844"/>
                <a:gd name="connsiteY39" fmla="*/ 60720 h 200512"/>
                <a:gd name="connsiteX40" fmla="*/ 3147366 w 4249844"/>
                <a:gd name="connsiteY40" fmla="*/ 48712 h 200512"/>
                <a:gd name="connsiteX41" fmla="*/ 3562892 w 4249844"/>
                <a:gd name="connsiteY41" fmla="*/ 48712 h 200512"/>
                <a:gd name="connsiteX42" fmla="*/ 3562892 w 4249844"/>
                <a:gd name="connsiteY42" fmla="*/ 36591 h 200512"/>
                <a:gd name="connsiteX43" fmla="*/ 3739388 w 4249844"/>
                <a:gd name="connsiteY43" fmla="*/ 36591 h 200512"/>
                <a:gd name="connsiteX44" fmla="*/ 3739388 w 4249844"/>
                <a:gd name="connsiteY44" fmla="*/ 23110 h 200512"/>
                <a:gd name="connsiteX45" fmla="*/ 3820386 w 4249844"/>
                <a:gd name="connsiteY45" fmla="*/ 23110 h 200512"/>
                <a:gd name="connsiteX46" fmla="*/ 3820386 w 4249844"/>
                <a:gd name="connsiteY46" fmla="*/ 12575 h 200512"/>
                <a:gd name="connsiteX47" fmla="*/ 3935029 w 4249844"/>
                <a:gd name="connsiteY47" fmla="*/ 12575 h 200512"/>
                <a:gd name="connsiteX48" fmla="*/ 3935029 w 4249844"/>
                <a:gd name="connsiteY48" fmla="*/ 0 h 200512"/>
                <a:gd name="connsiteX49" fmla="*/ 4249845 w 4249844"/>
                <a:gd name="connsiteY49" fmla="*/ 0 h 20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249844" h="200512">
                  <a:moveTo>
                    <a:pt x="0" y="200512"/>
                  </a:moveTo>
                  <a:lnTo>
                    <a:pt x="13028" y="200512"/>
                  </a:lnTo>
                  <a:lnTo>
                    <a:pt x="13028" y="195754"/>
                  </a:lnTo>
                  <a:lnTo>
                    <a:pt x="101276" y="195754"/>
                  </a:lnTo>
                  <a:lnTo>
                    <a:pt x="101276" y="188504"/>
                  </a:lnTo>
                  <a:lnTo>
                    <a:pt x="163016" y="188504"/>
                  </a:lnTo>
                  <a:lnTo>
                    <a:pt x="163016" y="179781"/>
                  </a:lnTo>
                  <a:lnTo>
                    <a:pt x="194735" y="179781"/>
                  </a:lnTo>
                  <a:lnTo>
                    <a:pt x="194735" y="175477"/>
                  </a:lnTo>
                  <a:lnTo>
                    <a:pt x="207310" y="175477"/>
                  </a:lnTo>
                  <a:lnTo>
                    <a:pt x="207310" y="160523"/>
                  </a:lnTo>
                  <a:lnTo>
                    <a:pt x="460386" y="160523"/>
                  </a:lnTo>
                  <a:lnTo>
                    <a:pt x="460386" y="155199"/>
                  </a:lnTo>
                  <a:lnTo>
                    <a:pt x="471488" y="155199"/>
                  </a:lnTo>
                  <a:lnTo>
                    <a:pt x="471488" y="146589"/>
                  </a:lnTo>
                  <a:lnTo>
                    <a:pt x="565513" y="146589"/>
                  </a:lnTo>
                  <a:lnTo>
                    <a:pt x="565513" y="140245"/>
                  </a:lnTo>
                  <a:lnTo>
                    <a:pt x="578541" y="140245"/>
                  </a:lnTo>
                  <a:lnTo>
                    <a:pt x="578541" y="134921"/>
                  </a:lnTo>
                  <a:lnTo>
                    <a:pt x="659539" y="134921"/>
                  </a:lnTo>
                  <a:lnTo>
                    <a:pt x="659539" y="126765"/>
                  </a:lnTo>
                  <a:lnTo>
                    <a:pt x="728869" y="126765"/>
                  </a:lnTo>
                  <a:lnTo>
                    <a:pt x="728869" y="118042"/>
                  </a:lnTo>
                  <a:lnTo>
                    <a:pt x="799331" y="118042"/>
                  </a:lnTo>
                  <a:lnTo>
                    <a:pt x="799331" y="114190"/>
                  </a:lnTo>
                  <a:lnTo>
                    <a:pt x="913068" y="114190"/>
                  </a:lnTo>
                  <a:lnTo>
                    <a:pt x="913068" y="106487"/>
                  </a:lnTo>
                  <a:lnTo>
                    <a:pt x="961214" y="106487"/>
                  </a:lnTo>
                  <a:lnTo>
                    <a:pt x="961214" y="97877"/>
                  </a:lnTo>
                  <a:lnTo>
                    <a:pt x="1466913" y="97877"/>
                  </a:lnTo>
                  <a:lnTo>
                    <a:pt x="1466913" y="81451"/>
                  </a:lnTo>
                  <a:lnTo>
                    <a:pt x="1852531" y="81451"/>
                  </a:lnTo>
                  <a:lnTo>
                    <a:pt x="1852531" y="77599"/>
                  </a:lnTo>
                  <a:lnTo>
                    <a:pt x="1989492" y="77599"/>
                  </a:lnTo>
                  <a:lnTo>
                    <a:pt x="1989492" y="69896"/>
                  </a:lnTo>
                  <a:lnTo>
                    <a:pt x="2058481" y="69896"/>
                  </a:lnTo>
                  <a:lnTo>
                    <a:pt x="2058481" y="60720"/>
                  </a:lnTo>
                  <a:lnTo>
                    <a:pt x="2511617" y="60720"/>
                  </a:lnTo>
                  <a:lnTo>
                    <a:pt x="3018223" y="60720"/>
                  </a:lnTo>
                  <a:lnTo>
                    <a:pt x="3147366" y="60720"/>
                  </a:lnTo>
                  <a:lnTo>
                    <a:pt x="3147366" y="48712"/>
                  </a:lnTo>
                  <a:lnTo>
                    <a:pt x="3562892" y="48712"/>
                  </a:lnTo>
                  <a:lnTo>
                    <a:pt x="3562892" y="36591"/>
                  </a:lnTo>
                  <a:lnTo>
                    <a:pt x="3739388" y="36591"/>
                  </a:lnTo>
                  <a:lnTo>
                    <a:pt x="3739388" y="23110"/>
                  </a:lnTo>
                  <a:lnTo>
                    <a:pt x="3820386" y="23110"/>
                  </a:lnTo>
                  <a:lnTo>
                    <a:pt x="3820386" y="12575"/>
                  </a:lnTo>
                  <a:lnTo>
                    <a:pt x="3935029" y="12575"/>
                  </a:lnTo>
                  <a:lnTo>
                    <a:pt x="3935029" y="0"/>
                  </a:lnTo>
                  <a:lnTo>
                    <a:pt x="4249845" y="0"/>
                  </a:lnTo>
                </a:path>
              </a:pathLst>
            </a:custGeom>
            <a:noFill/>
            <a:ln w="19050" cap="flat">
              <a:solidFill>
                <a:srgbClr val="0079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06" name="Graphic 30">
              <a:extLst>
                <a:ext uri="{FF2B5EF4-FFF2-40B4-BE49-F238E27FC236}">
                  <a16:creationId xmlns:a16="http://schemas.microsoft.com/office/drawing/2014/main" id="{E8F360C3-4EC6-AB45-BB35-1C7C648F23C7}"/>
                </a:ext>
              </a:extLst>
            </p:cNvPr>
            <p:cNvGrpSpPr/>
            <p:nvPr/>
          </p:nvGrpSpPr>
          <p:grpSpPr>
            <a:xfrm>
              <a:off x="5275666" y="4390625"/>
              <a:ext cx="54262" cy="54262"/>
              <a:chOff x="5275666" y="4390625"/>
              <a:chExt cx="54262" cy="54262"/>
            </a:xfrm>
          </p:grpSpPr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8A7EC0A-9524-59F3-23F7-2FDE1EEEB9D6}"/>
                  </a:ext>
                </a:extLst>
              </p:cNvPr>
              <p:cNvSpPr/>
              <p:nvPr/>
            </p:nvSpPr>
            <p:spPr>
              <a:xfrm>
                <a:off x="5302741" y="4390625"/>
                <a:ext cx="11328" cy="54262"/>
              </a:xfrm>
              <a:custGeom>
                <a:avLst/>
                <a:gdLst>
                  <a:gd name="connsiteX0" fmla="*/ 336 w 11328"/>
                  <a:gd name="connsiteY0" fmla="*/ 1 h 54262"/>
                  <a:gd name="connsiteX1" fmla="*/ 336 w 11328"/>
                  <a:gd name="connsiteY1" fmla="*/ 54264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36" y="1"/>
                    </a:moveTo>
                    <a:lnTo>
                      <a:pt x="336" y="5426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813EC68-F923-0496-A4BA-690F1B0072AF}"/>
                  </a:ext>
                </a:extLst>
              </p:cNvPr>
              <p:cNvSpPr/>
              <p:nvPr/>
            </p:nvSpPr>
            <p:spPr>
              <a:xfrm>
                <a:off x="5275666" y="4417700"/>
                <a:ext cx="54262" cy="11328"/>
              </a:xfrm>
              <a:custGeom>
                <a:avLst/>
                <a:gdLst>
                  <a:gd name="connsiteX0" fmla="*/ 336 w 54262"/>
                  <a:gd name="connsiteY0" fmla="*/ 1 h 11328"/>
                  <a:gd name="connsiteX1" fmla="*/ 54599 w 54262"/>
                  <a:gd name="connsiteY1" fmla="*/ 1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36" y="1"/>
                    </a:moveTo>
                    <a:lnTo>
                      <a:pt x="54599" y="1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07" name="Graphic 30">
              <a:extLst>
                <a:ext uri="{FF2B5EF4-FFF2-40B4-BE49-F238E27FC236}">
                  <a16:creationId xmlns:a16="http://schemas.microsoft.com/office/drawing/2014/main" id="{45304844-7919-B651-255A-65F566DC6D13}"/>
                </a:ext>
              </a:extLst>
            </p:cNvPr>
            <p:cNvGrpSpPr/>
            <p:nvPr/>
          </p:nvGrpSpPr>
          <p:grpSpPr>
            <a:xfrm>
              <a:off x="5183113" y="4402860"/>
              <a:ext cx="54262" cy="54262"/>
              <a:chOff x="5183113" y="4402860"/>
              <a:chExt cx="54262" cy="54262"/>
            </a:xfrm>
          </p:grpSpPr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5E89554B-6482-3E79-D729-524043338CF3}"/>
                  </a:ext>
                </a:extLst>
              </p:cNvPr>
              <p:cNvSpPr/>
              <p:nvPr/>
            </p:nvSpPr>
            <p:spPr>
              <a:xfrm>
                <a:off x="5210188" y="4402860"/>
                <a:ext cx="11328" cy="54262"/>
              </a:xfrm>
              <a:custGeom>
                <a:avLst/>
                <a:gdLst>
                  <a:gd name="connsiteX0" fmla="*/ 328 w 11328"/>
                  <a:gd name="connsiteY0" fmla="*/ 2 h 54262"/>
                  <a:gd name="connsiteX1" fmla="*/ 328 w 11328"/>
                  <a:gd name="connsiteY1" fmla="*/ 54265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28" y="2"/>
                    </a:moveTo>
                    <a:lnTo>
                      <a:pt x="328" y="5426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0DE850F4-A2A9-B6AC-3EC7-5A566E31C93E}"/>
                  </a:ext>
                </a:extLst>
              </p:cNvPr>
              <p:cNvSpPr/>
              <p:nvPr/>
            </p:nvSpPr>
            <p:spPr>
              <a:xfrm>
                <a:off x="5183113" y="4429935"/>
                <a:ext cx="54262" cy="11328"/>
              </a:xfrm>
              <a:custGeom>
                <a:avLst/>
                <a:gdLst>
                  <a:gd name="connsiteX0" fmla="*/ 328 w 54262"/>
                  <a:gd name="connsiteY0" fmla="*/ 2 h 11328"/>
                  <a:gd name="connsiteX1" fmla="*/ 54591 w 54262"/>
                  <a:gd name="connsiteY1" fmla="*/ 2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28" y="2"/>
                    </a:moveTo>
                    <a:lnTo>
                      <a:pt x="54591" y="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08" name="Graphic 30">
              <a:extLst>
                <a:ext uri="{FF2B5EF4-FFF2-40B4-BE49-F238E27FC236}">
                  <a16:creationId xmlns:a16="http://schemas.microsoft.com/office/drawing/2014/main" id="{ADB3AFAE-D871-6E52-F626-383884E498ED}"/>
                </a:ext>
              </a:extLst>
            </p:cNvPr>
            <p:cNvGrpSpPr/>
            <p:nvPr/>
          </p:nvGrpSpPr>
          <p:grpSpPr>
            <a:xfrm>
              <a:off x="4903981" y="4427443"/>
              <a:ext cx="54262" cy="54262"/>
              <a:chOff x="4903981" y="4427443"/>
              <a:chExt cx="54262" cy="54262"/>
            </a:xfrm>
          </p:grpSpPr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EB4EAE3B-1F70-DF23-6983-6F8676FE0752}"/>
                  </a:ext>
                </a:extLst>
              </p:cNvPr>
              <p:cNvSpPr/>
              <p:nvPr/>
            </p:nvSpPr>
            <p:spPr>
              <a:xfrm>
                <a:off x="4931056" y="4427443"/>
                <a:ext cx="11328" cy="54262"/>
              </a:xfrm>
              <a:custGeom>
                <a:avLst/>
                <a:gdLst>
                  <a:gd name="connsiteX0" fmla="*/ 304 w 11328"/>
                  <a:gd name="connsiteY0" fmla="*/ 4 h 54262"/>
                  <a:gd name="connsiteX1" fmla="*/ 304 w 11328"/>
                  <a:gd name="connsiteY1" fmla="*/ 54267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04" y="4"/>
                    </a:moveTo>
                    <a:lnTo>
                      <a:pt x="304" y="5426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388A8ADA-FF87-952D-83B8-27FB251A8AAE}"/>
                  </a:ext>
                </a:extLst>
              </p:cNvPr>
              <p:cNvSpPr/>
              <p:nvPr/>
            </p:nvSpPr>
            <p:spPr>
              <a:xfrm>
                <a:off x="4903981" y="4454518"/>
                <a:ext cx="54262" cy="11328"/>
              </a:xfrm>
              <a:custGeom>
                <a:avLst/>
                <a:gdLst>
                  <a:gd name="connsiteX0" fmla="*/ 304 w 54262"/>
                  <a:gd name="connsiteY0" fmla="*/ 4 h 11328"/>
                  <a:gd name="connsiteX1" fmla="*/ 54566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04" y="4"/>
                    </a:moveTo>
                    <a:lnTo>
                      <a:pt x="54566" y="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09" name="Graphic 30">
              <a:extLst>
                <a:ext uri="{FF2B5EF4-FFF2-40B4-BE49-F238E27FC236}">
                  <a16:creationId xmlns:a16="http://schemas.microsoft.com/office/drawing/2014/main" id="{555A923A-0390-0332-E081-14B88583D801}"/>
                </a:ext>
              </a:extLst>
            </p:cNvPr>
            <p:cNvGrpSpPr/>
            <p:nvPr/>
          </p:nvGrpSpPr>
          <p:grpSpPr>
            <a:xfrm>
              <a:off x="4858441" y="4427443"/>
              <a:ext cx="54262" cy="54262"/>
              <a:chOff x="4858441" y="4427443"/>
              <a:chExt cx="54262" cy="54262"/>
            </a:xfrm>
          </p:grpSpPr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15017B3E-1646-307E-02BA-F4ADC59ACACB}"/>
                  </a:ext>
                </a:extLst>
              </p:cNvPr>
              <p:cNvSpPr/>
              <p:nvPr/>
            </p:nvSpPr>
            <p:spPr>
              <a:xfrm>
                <a:off x="4885516" y="4427443"/>
                <a:ext cx="11328" cy="54262"/>
              </a:xfrm>
              <a:custGeom>
                <a:avLst/>
                <a:gdLst>
                  <a:gd name="connsiteX0" fmla="*/ 299 w 11328"/>
                  <a:gd name="connsiteY0" fmla="*/ 4 h 54262"/>
                  <a:gd name="connsiteX1" fmla="*/ 299 w 11328"/>
                  <a:gd name="connsiteY1" fmla="*/ 54267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99" y="4"/>
                    </a:moveTo>
                    <a:lnTo>
                      <a:pt x="299" y="5426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F7AB3193-615B-D402-CAE3-F0C264180E47}"/>
                  </a:ext>
                </a:extLst>
              </p:cNvPr>
              <p:cNvSpPr/>
              <p:nvPr/>
            </p:nvSpPr>
            <p:spPr>
              <a:xfrm>
                <a:off x="4858441" y="4454518"/>
                <a:ext cx="54262" cy="11328"/>
              </a:xfrm>
              <a:custGeom>
                <a:avLst/>
                <a:gdLst>
                  <a:gd name="connsiteX0" fmla="*/ 299 w 54262"/>
                  <a:gd name="connsiteY0" fmla="*/ 4 h 11328"/>
                  <a:gd name="connsiteX1" fmla="*/ 54562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99" y="4"/>
                    </a:moveTo>
                    <a:lnTo>
                      <a:pt x="54562" y="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0" name="Graphic 30">
              <a:extLst>
                <a:ext uri="{FF2B5EF4-FFF2-40B4-BE49-F238E27FC236}">
                  <a16:creationId xmlns:a16="http://schemas.microsoft.com/office/drawing/2014/main" id="{34DC639D-BD12-4B2E-5545-5DEEEF95892F}"/>
                </a:ext>
              </a:extLst>
            </p:cNvPr>
            <p:cNvGrpSpPr/>
            <p:nvPr/>
          </p:nvGrpSpPr>
          <p:grpSpPr>
            <a:xfrm>
              <a:off x="4752861" y="4427443"/>
              <a:ext cx="54262" cy="54262"/>
              <a:chOff x="4752861" y="4427443"/>
              <a:chExt cx="54262" cy="54262"/>
            </a:xfrm>
          </p:grpSpPr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D1E2D6F1-520F-9BCF-2E73-385CA53CB6A7}"/>
                  </a:ext>
                </a:extLst>
              </p:cNvPr>
              <p:cNvSpPr/>
              <p:nvPr/>
            </p:nvSpPr>
            <p:spPr>
              <a:xfrm>
                <a:off x="4779935" y="4427443"/>
                <a:ext cx="11328" cy="54262"/>
              </a:xfrm>
              <a:custGeom>
                <a:avLst/>
                <a:gdLst>
                  <a:gd name="connsiteX0" fmla="*/ 290 w 11328"/>
                  <a:gd name="connsiteY0" fmla="*/ 4 h 54262"/>
                  <a:gd name="connsiteX1" fmla="*/ 290 w 11328"/>
                  <a:gd name="connsiteY1" fmla="*/ 54267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90" y="4"/>
                    </a:moveTo>
                    <a:lnTo>
                      <a:pt x="290" y="5426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9B7ECAD-E279-6E83-448C-9A53E7561B02}"/>
                  </a:ext>
                </a:extLst>
              </p:cNvPr>
              <p:cNvSpPr/>
              <p:nvPr/>
            </p:nvSpPr>
            <p:spPr>
              <a:xfrm>
                <a:off x="4752861" y="4454518"/>
                <a:ext cx="54262" cy="11328"/>
              </a:xfrm>
              <a:custGeom>
                <a:avLst/>
                <a:gdLst>
                  <a:gd name="connsiteX0" fmla="*/ 290 w 54262"/>
                  <a:gd name="connsiteY0" fmla="*/ 4 h 11328"/>
                  <a:gd name="connsiteX1" fmla="*/ 54553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90" y="4"/>
                    </a:moveTo>
                    <a:lnTo>
                      <a:pt x="54553" y="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1" name="Graphic 30">
              <a:extLst>
                <a:ext uri="{FF2B5EF4-FFF2-40B4-BE49-F238E27FC236}">
                  <a16:creationId xmlns:a16="http://schemas.microsoft.com/office/drawing/2014/main" id="{A51D0C82-F5A8-074F-FD08-CC3105D65A1B}"/>
                </a:ext>
              </a:extLst>
            </p:cNvPr>
            <p:cNvGrpSpPr/>
            <p:nvPr/>
          </p:nvGrpSpPr>
          <p:grpSpPr>
            <a:xfrm>
              <a:off x="4696445" y="4427443"/>
              <a:ext cx="54262" cy="54262"/>
              <a:chOff x="4696445" y="4427443"/>
              <a:chExt cx="54262" cy="54262"/>
            </a:xfrm>
          </p:grpSpPr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8CC4C6F-47DF-239E-844C-50840B57D5FB}"/>
                  </a:ext>
                </a:extLst>
              </p:cNvPr>
              <p:cNvSpPr/>
              <p:nvPr/>
            </p:nvSpPr>
            <p:spPr>
              <a:xfrm>
                <a:off x="4723520" y="4427443"/>
                <a:ext cx="11328" cy="54262"/>
              </a:xfrm>
              <a:custGeom>
                <a:avLst/>
                <a:gdLst>
                  <a:gd name="connsiteX0" fmla="*/ 285 w 11328"/>
                  <a:gd name="connsiteY0" fmla="*/ 4 h 54262"/>
                  <a:gd name="connsiteX1" fmla="*/ 285 w 11328"/>
                  <a:gd name="connsiteY1" fmla="*/ 54267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85" y="4"/>
                    </a:moveTo>
                    <a:lnTo>
                      <a:pt x="285" y="5426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F35832D5-28C0-D42D-37EC-337547ECDD6C}"/>
                  </a:ext>
                </a:extLst>
              </p:cNvPr>
              <p:cNvSpPr/>
              <p:nvPr/>
            </p:nvSpPr>
            <p:spPr>
              <a:xfrm>
                <a:off x="4696445" y="4454518"/>
                <a:ext cx="54262" cy="11328"/>
              </a:xfrm>
              <a:custGeom>
                <a:avLst/>
                <a:gdLst>
                  <a:gd name="connsiteX0" fmla="*/ 285 w 54262"/>
                  <a:gd name="connsiteY0" fmla="*/ 4 h 11328"/>
                  <a:gd name="connsiteX1" fmla="*/ 54548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85" y="4"/>
                    </a:moveTo>
                    <a:lnTo>
                      <a:pt x="54548" y="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2" name="Graphic 30">
              <a:extLst>
                <a:ext uri="{FF2B5EF4-FFF2-40B4-BE49-F238E27FC236}">
                  <a16:creationId xmlns:a16="http://schemas.microsoft.com/office/drawing/2014/main" id="{2F651F58-973A-03C1-4938-4B37B5481939}"/>
                </a:ext>
              </a:extLst>
            </p:cNvPr>
            <p:cNvGrpSpPr/>
            <p:nvPr/>
          </p:nvGrpSpPr>
          <p:grpSpPr>
            <a:xfrm>
              <a:off x="4682738" y="4427443"/>
              <a:ext cx="54262" cy="54262"/>
              <a:chOff x="4682738" y="4427443"/>
              <a:chExt cx="54262" cy="54262"/>
            </a:xfrm>
          </p:grpSpPr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B040A38C-F609-DF5A-7228-A9B5D489C2D0}"/>
                  </a:ext>
                </a:extLst>
              </p:cNvPr>
              <p:cNvSpPr/>
              <p:nvPr/>
            </p:nvSpPr>
            <p:spPr>
              <a:xfrm>
                <a:off x="4709813" y="4427443"/>
                <a:ext cx="11328" cy="54262"/>
              </a:xfrm>
              <a:custGeom>
                <a:avLst/>
                <a:gdLst>
                  <a:gd name="connsiteX0" fmla="*/ 284 w 11328"/>
                  <a:gd name="connsiteY0" fmla="*/ 4 h 54262"/>
                  <a:gd name="connsiteX1" fmla="*/ 284 w 11328"/>
                  <a:gd name="connsiteY1" fmla="*/ 54267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84" y="4"/>
                    </a:moveTo>
                    <a:lnTo>
                      <a:pt x="284" y="5426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E8EA1F4-BC31-B717-0E3C-29D27EE2AE0F}"/>
                  </a:ext>
                </a:extLst>
              </p:cNvPr>
              <p:cNvSpPr/>
              <p:nvPr/>
            </p:nvSpPr>
            <p:spPr>
              <a:xfrm>
                <a:off x="4682738" y="4454518"/>
                <a:ext cx="54262" cy="11328"/>
              </a:xfrm>
              <a:custGeom>
                <a:avLst/>
                <a:gdLst>
                  <a:gd name="connsiteX0" fmla="*/ 284 w 54262"/>
                  <a:gd name="connsiteY0" fmla="*/ 4 h 11328"/>
                  <a:gd name="connsiteX1" fmla="*/ 54547 w 54262"/>
                  <a:gd name="connsiteY1" fmla="*/ 4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84" y="4"/>
                    </a:moveTo>
                    <a:lnTo>
                      <a:pt x="54547" y="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3" name="Graphic 30">
              <a:extLst>
                <a:ext uri="{FF2B5EF4-FFF2-40B4-BE49-F238E27FC236}">
                  <a16:creationId xmlns:a16="http://schemas.microsoft.com/office/drawing/2014/main" id="{3861D9DF-0B7B-FBEB-B99E-3BD7AC519A5C}"/>
                </a:ext>
              </a:extLst>
            </p:cNvPr>
            <p:cNvGrpSpPr/>
            <p:nvPr/>
          </p:nvGrpSpPr>
          <p:grpSpPr>
            <a:xfrm>
              <a:off x="4394884" y="4439791"/>
              <a:ext cx="54262" cy="54262"/>
              <a:chOff x="4394884" y="4439791"/>
              <a:chExt cx="54262" cy="54262"/>
            </a:xfrm>
          </p:grpSpPr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868E4C2E-DAC3-462B-AA71-AA4455846EE2}"/>
                  </a:ext>
                </a:extLst>
              </p:cNvPr>
              <p:cNvSpPr/>
              <p:nvPr/>
            </p:nvSpPr>
            <p:spPr>
              <a:xfrm>
                <a:off x="4421958" y="4439791"/>
                <a:ext cx="11328" cy="54262"/>
              </a:xfrm>
              <a:custGeom>
                <a:avLst/>
                <a:gdLst>
                  <a:gd name="connsiteX0" fmla="*/ 259 w 11328"/>
                  <a:gd name="connsiteY0" fmla="*/ 5 h 54262"/>
                  <a:gd name="connsiteX1" fmla="*/ 259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59" y="5"/>
                    </a:moveTo>
                    <a:lnTo>
                      <a:pt x="259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F4DD06E7-6AF9-6D25-2E5D-C3B38E4D34E4}"/>
                  </a:ext>
                </a:extLst>
              </p:cNvPr>
              <p:cNvSpPr/>
              <p:nvPr/>
            </p:nvSpPr>
            <p:spPr>
              <a:xfrm>
                <a:off x="4394884" y="4466865"/>
                <a:ext cx="54262" cy="11328"/>
              </a:xfrm>
              <a:custGeom>
                <a:avLst/>
                <a:gdLst>
                  <a:gd name="connsiteX0" fmla="*/ 259 w 54262"/>
                  <a:gd name="connsiteY0" fmla="*/ 5 h 11328"/>
                  <a:gd name="connsiteX1" fmla="*/ 54522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59" y="5"/>
                    </a:moveTo>
                    <a:lnTo>
                      <a:pt x="54522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4" name="Graphic 30">
              <a:extLst>
                <a:ext uri="{FF2B5EF4-FFF2-40B4-BE49-F238E27FC236}">
                  <a16:creationId xmlns:a16="http://schemas.microsoft.com/office/drawing/2014/main" id="{7A3F4C77-5304-78DB-C68D-E297CBF25CEF}"/>
                </a:ext>
              </a:extLst>
            </p:cNvPr>
            <p:cNvGrpSpPr/>
            <p:nvPr/>
          </p:nvGrpSpPr>
          <p:grpSpPr>
            <a:xfrm>
              <a:off x="4232208" y="4439791"/>
              <a:ext cx="54262" cy="54262"/>
              <a:chOff x="4232208" y="4439791"/>
              <a:chExt cx="54262" cy="54262"/>
            </a:xfrm>
          </p:grpSpPr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503221A-F43A-95B4-C22F-A836970EB2D3}"/>
                  </a:ext>
                </a:extLst>
              </p:cNvPr>
              <p:cNvSpPr/>
              <p:nvPr/>
            </p:nvSpPr>
            <p:spPr>
              <a:xfrm>
                <a:off x="4259283" y="4439791"/>
                <a:ext cx="11328" cy="54262"/>
              </a:xfrm>
              <a:custGeom>
                <a:avLst/>
                <a:gdLst>
                  <a:gd name="connsiteX0" fmla="*/ 244 w 11328"/>
                  <a:gd name="connsiteY0" fmla="*/ 5 h 54262"/>
                  <a:gd name="connsiteX1" fmla="*/ 244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4" y="5"/>
                    </a:moveTo>
                    <a:lnTo>
                      <a:pt x="244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5E17EC62-D0C6-3412-FC14-57EEEB41A285}"/>
                  </a:ext>
                </a:extLst>
              </p:cNvPr>
              <p:cNvSpPr/>
              <p:nvPr/>
            </p:nvSpPr>
            <p:spPr>
              <a:xfrm>
                <a:off x="4232208" y="4466865"/>
                <a:ext cx="54262" cy="11328"/>
              </a:xfrm>
              <a:custGeom>
                <a:avLst/>
                <a:gdLst>
                  <a:gd name="connsiteX0" fmla="*/ 244 w 54262"/>
                  <a:gd name="connsiteY0" fmla="*/ 5 h 11328"/>
                  <a:gd name="connsiteX1" fmla="*/ 54507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4" y="5"/>
                    </a:moveTo>
                    <a:lnTo>
                      <a:pt x="54507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5" name="Graphic 30">
              <a:extLst>
                <a:ext uri="{FF2B5EF4-FFF2-40B4-BE49-F238E27FC236}">
                  <a16:creationId xmlns:a16="http://schemas.microsoft.com/office/drawing/2014/main" id="{CD5B923F-922B-BA85-5BA1-7FE0FC0C33CF}"/>
                </a:ext>
              </a:extLst>
            </p:cNvPr>
            <p:cNvGrpSpPr/>
            <p:nvPr/>
          </p:nvGrpSpPr>
          <p:grpSpPr>
            <a:xfrm>
              <a:off x="4212723" y="4439791"/>
              <a:ext cx="54262" cy="54262"/>
              <a:chOff x="4212723" y="4439791"/>
              <a:chExt cx="54262" cy="54262"/>
            </a:xfrm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A127964A-D9D8-5E42-53ED-122ADED62F3E}"/>
                  </a:ext>
                </a:extLst>
              </p:cNvPr>
              <p:cNvSpPr/>
              <p:nvPr/>
            </p:nvSpPr>
            <p:spPr>
              <a:xfrm>
                <a:off x="4239798" y="4439791"/>
                <a:ext cx="11328" cy="54262"/>
              </a:xfrm>
              <a:custGeom>
                <a:avLst/>
                <a:gdLst>
                  <a:gd name="connsiteX0" fmla="*/ 242 w 11328"/>
                  <a:gd name="connsiteY0" fmla="*/ 5 h 54262"/>
                  <a:gd name="connsiteX1" fmla="*/ 242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2" y="5"/>
                    </a:moveTo>
                    <a:lnTo>
                      <a:pt x="242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68EA5B0-77E7-94F1-9875-F02DEE0C1649}"/>
                  </a:ext>
                </a:extLst>
              </p:cNvPr>
              <p:cNvSpPr/>
              <p:nvPr/>
            </p:nvSpPr>
            <p:spPr>
              <a:xfrm>
                <a:off x="4212723" y="4466865"/>
                <a:ext cx="54262" cy="11328"/>
              </a:xfrm>
              <a:custGeom>
                <a:avLst/>
                <a:gdLst>
                  <a:gd name="connsiteX0" fmla="*/ 242 w 54262"/>
                  <a:gd name="connsiteY0" fmla="*/ 5 h 11328"/>
                  <a:gd name="connsiteX1" fmla="*/ 54505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2" y="5"/>
                    </a:moveTo>
                    <a:lnTo>
                      <a:pt x="54505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6" name="Graphic 30">
              <a:extLst>
                <a:ext uri="{FF2B5EF4-FFF2-40B4-BE49-F238E27FC236}">
                  <a16:creationId xmlns:a16="http://schemas.microsoft.com/office/drawing/2014/main" id="{777C0809-03A6-F17E-F216-12BDE491B5AF}"/>
                </a:ext>
              </a:extLst>
            </p:cNvPr>
            <p:cNvGrpSpPr/>
            <p:nvPr/>
          </p:nvGrpSpPr>
          <p:grpSpPr>
            <a:xfrm>
              <a:off x="4197543" y="4439791"/>
              <a:ext cx="54262" cy="54262"/>
              <a:chOff x="4197543" y="4439791"/>
              <a:chExt cx="54262" cy="54262"/>
            </a:xfrm>
          </p:grpSpPr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0323F4C1-D477-D2F7-860C-B4051FD981F4}"/>
                  </a:ext>
                </a:extLst>
              </p:cNvPr>
              <p:cNvSpPr/>
              <p:nvPr/>
            </p:nvSpPr>
            <p:spPr>
              <a:xfrm>
                <a:off x="4224618" y="4439791"/>
                <a:ext cx="11328" cy="54262"/>
              </a:xfrm>
              <a:custGeom>
                <a:avLst/>
                <a:gdLst>
                  <a:gd name="connsiteX0" fmla="*/ 241 w 11328"/>
                  <a:gd name="connsiteY0" fmla="*/ 5 h 54262"/>
                  <a:gd name="connsiteX1" fmla="*/ 241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41" y="5"/>
                    </a:moveTo>
                    <a:lnTo>
                      <a:pt x="241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31BC1BF-E234-AE15-90B9-2B6BD379F472}"/>
                  </a:ext>
                </a:extLst>
              </p:cNvPr>
              <p:cNvSpPr/>
              <p:nvPr/>
            </p:nvSpPr>
            <p:spPr>
              <a:xfrm>
                <a:off x="4197543" y="4466865"/>
                <a:ext cx="54262" cy="11328"/>
              </a:xfrm>
              <a:custGeom>
                <a:avLst/>
                <a:gdLst>
                  <a:gd name="connsiteX0" fmla="*/ 241 w 54262"/>
                  <a:gd name="connsiteY0" fmla="*/ 5 h 11328"/>
                  <a:gd name="connsiteX1" fmla="*/ 54504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41" y="5"/>
                    </a:moveTo>
                    <a:lnTo>
                      <a:pt x="54504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7" name="Graphic 30">
              <a:extLst>
                <a:ext uri="{FF2B5EF4-FFF2-40B4-BE49-F238E27FC236}">
                  <a16:creationId xmlns:a16="http://schemas.microsoft.com/office/drawing/2014/main" id="{5BC454B5-E3CA-828D-470A-24CF9E99A244}"/>
                </a:ext>
              </a:extLst>
            </p:cNvPr>
            <p:cNvGrpSpPr/>
            <p:nvPr/>
          </p:nvGrpSpPr>
          <p:grpSpPr>
            <a:xfrm>
              <a:off x="4105670" y="4439791"/>
              <a:ext cx="54262" cy="54262"/>
              <a:chOff x="4105670" y="4439791"/>
              <a:chExt cx="54262" cy="54262"/>
            </a:xfrm>
          </p:grpSpPr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B9BD375-6EDC-7C01-DE98-355C5DA7E9EE}"/>
                  </a:ext>
                </a:extLst>
              </p:cNvPr>
              <p:cNvSpPr/>
              <p:nvPr/>
            </p:nvSpPr>
            <p:spPr>
              <a:xfrm>
                <a:off x="4132745" y="4439791"/>
                <a:ext cx="11328" cy="54262"/>
              </a:xfrm>
              <a:custGeom>
                <a:avLst/>
                <a:gdLst>
                  <a:gd name="connsiteX0" fmla="*/ 233 w 11328"/>
                  <a:gd name="connsiteY0" fmla="*/ 5 h 54262"/>
                  <a:gd name="connsiteX1" fmla="*/ 23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33" y="5"/>
                    </a:moveTo>
                    <a:lnTo>
                      <a:pt x="233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2BA80D70-2702-32DD-53E1-F2E813054DAC}"/>
                  </a:ext>
                </a:extLst>
              </p:cNvPr>
              <p:cNvSpPr/>
              <p:nvPr/>
            </p:nvSpPr>
            <p:spPr>
              <a:xfrm>
                <a:off x="4105670" y="4466865"/>
                <a:ext cx="54262" cy="11328"/>
              </a:xfrm>
              <a:custGeom>
                <a:avLst/>
                <a:gdLst>
                  <a:gd name="connsiteX0" fmla="*/ 233 w 54262"/>
                  <a:gd name="connsiteY0" fmla="*/ 5 h 11328"/>
                  <a:gd name="connsiteX1" fmla="*/ 5449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33" y="5"/>
                    </a:moveTo>
                    <a:lnTo>
                      <a:pt x="54496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8" name="Graphic 30">
              <a:extLst>
                <a:ext uri="{FF2B5EF4-FFF2-40B4-BE49-F238E27FC236}">
                  <a16:creationId xmlns:a16="http://schemas.microsoft.com/office/drawing/2014/main" id="{C30B2D48-8F54-FA91-6EED-60E30DFBE492}"/>
                </a:ext>
              </a:extLst>
            </p:cNvPr>
            <p:cNvGrpSpPr/>
            <p:nvPr/>
          </p:nvGrpSpPr>
          <p:grpSpPr>
            <a:xfrm>
              <a:off x="4068060" y="4439791"/>
              <a:ext cx="54262" cy="54262"/>
              <a:chOff x="4068060" y="4439791"/>
              <a:chExt cx="54262" cy="54262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740C05D-4D78-A9DA-F1DE-03352811C987}"/>
                  </a:ext>
                </a:extLst>
              </p:cNvPr>
              <p:cNvSpPr/>
              <p:nvPr/>
            </p:nvSpPr>
            <p:spPr>
              <a:xfrm>
                <a:off x="4095134" y="4439791"/>
                <a:ext cx="11328" cy="54262"/>
              </a:xfrm>
              <a:custGeom>
                <a:avLst/>
                <a:gdLst>
                  <a:gd name="connsiteX0" fmla="*/ 230 w 11328"/>
                  <a:gd name="connsiteY0" fmla="*/ 5 h 54262"/>
                  <a:gd name="connsiteX1" fmla="*/ 230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30" y="5"/>
                    </a:moveTo>
                    <a:lnTo>
                      <a:pt x="230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531C8500-E1A9-42AE-69C0-FF144AD1784B}"/>
                  </a:ext>
                </a:extLst>
              </p:cNvPr>
              <p:cNvSpPr/>
              <p:nvPr/>
            </p:nvSpPr>
            <p:spPr>
              <a:xfrm>
                <a:off x="4068060" y="4466865"/>
                <a:ext cx="54262" cy="11328"/>
              </a:xfrm>
              <a:custGeom>
                <a:avLst/>
                <a:gdLst>
                  <a:gd name="connsiteX0" fmla="*/ 230 w 54262"/>
                  <a:gd name="connsiteY0" fmla="*/ 5 h 11328"/>
                  <a:gd name="connsiteX1" fmla="*/ 54493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30" y="5"/>
                    </a:moveTo>
                    <a:lnTo>
                      <a:pt x="54493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9" name="Graphic 30">
              <a:extLst>
                <a:ext uri="{FF2B5EF4-FFF2-40B4-BE49-F238E27FC236}">
                  <a16:creationId xmlns:a16="http://schemas.microsoft.com/office/drawing/2014/main" id="{0EB9A5D3-B908-DABC-55A0-76F3B764F4A1}"/>
                </a:ext>
              </a:extLst>
            </p:cNvPr>
            <p:cNvGrpSpPr/>
            <p:nvPr/>
          </p:nvGrpSpPr>
          <p:grpSpPr>
            <a:xfrm>
              <a:off x="3966897" y="4439791"/>
              <a:ext cx="54262" cy="54262"/>
              <a:chOff x="3966897" y="4439791"/>
              <a:chExt cx="54262" cy="54262"/>
            </a:xfrm>
          </p:grpSpPr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8BE72C35-CCF0-96E8-F202-14F7C13A3D4A}"/>
                  </a:ext>
                </a:extLst>
              </p:cNvPr>
              <p:cNvSpPr/>
              <p:nvPr/>
            </p:nvSpPr>
            <p:spPr>
              <a:xfrm>
                <a:off x="3993972" y="4439791"/>
                <a:ext cx="11328" cy="54262"/>
              </a:xfrm>
              <a:custGeom>
                <a:avLst/>
                <a:gdLst>
                  <a:gd name="connsiteX0" fmla="*/ 221 w 11328"/>
                  <a:gd name="connsiteY0" fmla="*/ 5 h 54262"/>
                  <a:gd name="connsiteX1" fmla="*/ 221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21" y="5"/>
                    </a:moveTo>
                    <a:lnTo>
                      <a:pt x="221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73CBCB2-97AF-DDDD-63A6-40EE4CE7810E}"/>
                  </a:ext>
                </a:extLst>
              </p:cNvPr>
              <p:cNvSpPr/>
              <p:nvPr/>
            </p:nvSpPr>
            <p:spPr>
              <a:xfrm>
                <a:off x="3966897" y="4466865"/>
                <a:ext cx="54262" cy="11328"/>
              </a:xfrm>
              <a:custGeom>
                <a:avLst/>
                <a:gdLst>
                  <a:gd name="connsiteX0" fmla="*/ 221 w 54262"/>
                  <a:gd name="connsiteY0" fmla="*/ 5 h 11328"/>
                  <a:gd name="connsiteX1" fmla="*/ 54484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21" y="5"/>
                    </a:moveTo>
                    <a:lnTo>
                      <a:pt x="54484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0" name="Graphic 30">
              <a:extLst>
                <a:ext uri="{FF2B5EF4-FFF2-40B4-BE49-F238E27FC236}">
                  <a16:creationId xmlns:a16="http://schemas.microsoft.com/office/drawing/2014/main" id="{441289DE-0C20-1E00-21C6-20E50EF79B4B}"/>
                </a:ext>
              </a:extLst>
            </p:cNvPr>
            <p:cNvGrpSpPr/>
            <p:nvPr/>
          </p:nvGrpSpPr>
          <p:grpSpPr>
            <a:xfrm>
              <a:off x="3872078" y="4439791"/>
              <a:ext cx="54262" cy="54262"/>
              <a:chOff x="3872078" y="4439791"/>
              <a:chExt cx="54262" cy="54262"/>
            </a:xfrm>
          </p:grpSpPr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EA09A067-62E5-76D6-A416-9BF691EDE5CA}"/>
                  </a:ext>
                </a:extLst>
              </p:cNvPr>
              <p:cNvSpPr/>
              <p:nvPr/>
            </p:nvSpPr>
            <p:spPr>
              <a:xfrm>
                <a:off x="3899153" y="4439791"/>
                <a:ext cx="11328" cy="54262"/>
              </a:xfrm>
              <a:custGeom>
                <a:avLst/>
                <a:gdLst>
                  <a:gd name="connsiteX0" fmla="*/ 212 w 11328"/>
                  <a:gd name="connsiteY0" fmla="*/ 5 h 54262"/>
                  <a:gd name="connsiteX1" fmla="*/ 212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12" y="5"/>
                    </a:moveTo>
                    <a:lnTo>
                      <a:pt x="212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C0B58CA7-4707-C4BA-2105-A9849ECCCA69}"/>
                  </a:ext>
                </a:extLst>
              </p:cNvPr>
              <p:cNvSpPr/>
              <p:nvPr/>
            </p:nvSpPr>
            <p:spPr>
              <a:xfrm>
                <a:off x="3872078" y="4466865"/>
                <a:ext cx="54262" cy="11328"/>
              </a:xfrm>
              <a:custGeom>
                <a:avLst/>
                <a:gdLst>
                  <a:gd name="connsiteX0" fmla="*/ 212 w 54262"/>
                  <a:gd name="connsiteY0" fmla="*/ 5 h 11328"/>
                  <a:gd name="connsiteX1" fmla="*/ 54475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12" y="5"/>
                    </a:moveTo>
                    <a:lnTo>
                      <a:pt x="54475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1" name="Graphic 30">
              <a:extLst>
                <a:ext uri="{FF2B5EF4-FFF2-40B4-BE49-F238E27FC236}">
                  <a16:creationId xmlns:a16="http://schemas.microsoft.com/office/drawing/2014/main" id="{EE5B4F98-6363-8B15-A67D-58AC139A982D}"/>
                </a:ext>
              </a:extLst>
            </p:cNvPr>
            <p:cNvGrpSpPr/>
            <p:nvPr/>
          </p:nvGrpSpPr>
          <p:grpSpPr>
            <a:xfrm>
              <a:off x="3814983" y="4439791"/>
              <a:ext cx="54262" cy="54262"/>
              <a:chOff x="3814983" y="4439791"/>
              <a:chExt cx="54262" cy="54262"/>
            </a:xfrm>
          </p:grpSpPr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608C7803-BDF7-A4DF-09D0-46F41FC273B3}"/>
                  </a:ext>
                </a:extLst>
              </p:cNvPr>
              <p:cNvSpPr/>
              <p:nvPr/>
            </p:nvSpPr>
            <p:spPr>
              <a:xfrm>
                <a:off x="3842058" y="4439791"/>
                <a:ext cx="11328" cy="54262"/>
              </a:xfrm>
              <a:custGeom>
                <a:avLst/>
                <a:gdLst>
                  <a:gd name="connsiteX0" fmla="*/ 207 w 11328"/>
                  <a:gd name="connsiteY0" fmla="*/ 5 h 54262"/>
                  <a:gd name="connsiteX1" fmla="*/ 207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7" y="5"/>
                    </a:moveTo>
                    <a:lnTo>
                      <a:pt x="207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40EA0C2B-4A30-7382-170D-84B3778A5B45}"/>
                  </a:ext>
                </a:extLst>
              </p:cNvPr>
              <p:cNvSpPr/>
              <p:nvPr/>
            </p:nvSpPr>
            <p:spPr>
              <a:xfrm>
                <a:off x="3814983" y="4466865"/>
                <a:ext cx="54262" cy="11328"/>
              </a:xfrm>
              <a:custGeom>
                <a:avLst/>
                <a:gdLst>
                  <a:gd name="connsiteX0" fmla="*/ 207 w 54262"/>
                  <a:gd name="connsiteY0" fmla="*/ 5 h 11328"/>
                  <a:gd name="connsiteX1" fmla="*/ 54470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7" y="5"/>
                    </a:moveTo>
                    <a:lnTo>
                      <a:pt x="54470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2" name="Graphic 30">
              <a:extLst>
                <a:ext uri="{FF2B5EF4-FFF2-40B4-BE49-F238E27FC236}">
                  <a16:creationId xmlns:a16="http://schemas.microsoft.com/office/drawing/2014/main" id="{2568E25F-6D5B-331E-AE30-4F5F2B0CCFBA}"/>
                </a:ext>
              </a:extLst>
            </p:cNvPr>
            <p:cNvGrpSpPr/>
            <p:nvPr/>
          </p:nvGrpSpPr>
          <p:grpSpPr>
            <a:xfrm>
              <a:off x="3801956" y="4439791"/>
              <a:ext cx="54262" cy="54262"/>
              <a:chOff x="3801956" y="4439791"/>
              <a:chExt cx="54262" cy="54262"/>
            </a:xfrm>
          </p:grpSpPr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6BB4F56-B9AA-3544-D495-16783F7358B7}"/>
                  </a:ext>
                </a:extLst>
              </p:cNvPr>
              <p:cNvSpPr/>
              <p:nvPr/>
            </p:nvSpPr>
            <p:spPr>
              <a:xfrm>
                <a:off x="3829031" y="4439791"/>
                <a:ext cx="11328" cy="54262"/>
              </a:xfrm>
              <a:custGeom>
                <a:avLst/>
                <a:gdLst>
                  <a:gd name="connsiteX0" fmla="*/ 206 w 11328"/>
                  <a:gd name="connsiteY0" fmla="*/ 5 h 54262"/>
                  <a:gd name="connsiteX1" fmla="*/ 206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6" y="5"/>
                    </a:moveTo>
                    <a:lnTo>
                      <a:pt x="206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6716BD5-56D0-D8A1-A1B9-8C29CCBE9454}"/>
                  </a:ext>
                </a:extLst>
              </p:cNvPr>
              <p:cNvSpPr/>
              <p:nvPr/>
            </p:nvSpPr>
            <p:spPr>
              <a:xfrm>
                <a:off x="3801956" y="4466865"/>
                <a:ext cx="54262" cy="11328"/>
              </a:xfrm>
              <a:custGeom>
                <a:avLst/>
                <a:gdLst>
                  <a:gd name="connsiteX0" fmla="*/ 206 w 54262"/>
                  <a:gd name="connsiteY0" fmla="*/ 5 h 11328"/>
                  <a:gd name="connsiteX1" fmla="*/ 54469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6" y="5"/>
                    </a:moveTo>
                    <a:lnTo>
                      <a:pt x="54469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3" name="Graphic 30">
              <a:extLst>
                <a:ext uri="{FF2B5EF4-FFF2-40B4-BE49-F238E27FC236}">
                  <a16:creationId xmlns:a16="http://schemas.microsoft.com/office/drawing/2014/main" id="{769D61D3-25CE-64AF-F79D-6894C2023EC3}"/>
                </a:ext>
              </a:extLst>
            </p:cNvPr>
            <p:cNvGrpSpPr/>
            <p:nvPr/>
          </p:nvGrpSpPr>
          <p:grpSpPr>
            <a:xfrm>
              <a:off x="3770916" y="4439791"/>
              <a:ext cx="54262" cy="54262"/>
              <a:chOff x="3770916" y="4439791"/>
              <a:chExt cx="54262" cy="54262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B0EBFDD-837F-668F-F58A-7F0D20D1E559}"/>
                  </a:ext>
                </a:extLst>
              </p:cNvPr>
              <p:cNvSpPr/>
              <p:nvPr/>
            </p:nvSpPr>
            <p:spPr>
              <a:xfrm>
                <a:off x="3797991" y="4439791"/>
                <a:ext cx="11328" cy="54262"/>
              </a:xfrm>
              <a:custGeom>
                <a:avLst/>
                <a:gdLst>
                  <a:gd name="connsiteX0" fmla="*/ 203 w 11328"/>
                  <a:gd name="connsiteY0" fmla="*/ 5 h 54262"/>
                  <a:gd name="connsiteX1" fmla="*/ 20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203" y="5"/>
                    </a:moveTo>
                    <a:lnTo>
                      <a:pt x="203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B559A32B-6CBC-9DDA-60FC-6F8FF40F51A1}"/>
                  </a:ext>
                </a:extLst>
              </p:cNvPr>
              <p:cNvSpPr/>
              <p:nvPr/>
            </p:nvSpPr>
            <p:spPr>
              <a:xfrm>
                <a:off x="3770916" y="4466865"/>
                <a:ext cx="54262" cy="11328"/>
              </a:xfrm>
              <a:custGeom>
                <a:avLst/>
                <a:gdLst>
                  <a:gd name="connsiteX0" fmla="*/ 203 w 54262"/>
                  <a:gd name="connsiteY0" fmla="*/ 5 h 11328"/>
                  <a:gd name="connsiteX1" fmla="*/ 5446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203" y="5"/>
                    </a:moveTo>
                    <a:lnTo>
                      <a:pt x="54466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4" name="Graphic 30">
              <a:extLst>
                <a:ext uri="{FF2B5EF4-FFF2-40B4-BE49-F238E27FC236}">
                  <a16:creationId xmlns:a16="http://schemas.microsoft.com/office/drawing/2014/main" id="{257ED07E-AE8D-9F84-39C6-DFD87E4F9C4F}"/>
                </a:ext>
              </a:extLst>
            </p:cNvPr>
            <p:cNvGrpSpPr/>
            <p:nvPr/>
          </p:nvGrpSpPr>
          <p:grpSpPr>
            <a:xfrm>
              <a:off x="3665335" y="4439791"/>
              <a:ext cx="54262" cy="54262"/>
              <a:chOff x="3665335" y="4439791"/>
              <a:chExt cx="54262" cy="54262"/>
            </a:xfrm>
          </p:grpSpPr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307DD0A-2F37-D5EB-80E0-2625AEA37C0D}"/>
                  </a:ext>
                </a:extLst>
              </p:cNvPr>
              <p:cNvSpPr/>
              <p:nvPr/>
            </p:nvSpPr>
            <p:spPr>
              <a:xfrm>
                <a:off x="3692410" y="4439791"/>
                <a:ext cx="11328" cy="54262"/>
              </a:xfrm>
              <a:custGeom>
                <a:avLst/>
                <a:gdLst>
                  <a:gd name="connsiteX0" fmla="*/ 194 w 11328"/>
                  <a:gd name="connsiteY0" fmla="*/ 5 h 54262"/>
                  <a:gd name="connsiteX1" fmla="*/ 194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94" y="5"/>
                    </a:moveTo>
                    <a:lnTo>
                      <a:pt x="194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0B4DBFD3-BE0F-B9A8-8462-BCCC75A4E080}"/>
                  </a:ext>
                </a:extLst>
              </p:cNvPr>
              <p:cNvSpPr/>
              <p:nvPr/>
            </p:nvSpPr>
            <p:spPr>
              <a:xfrm>
                <a:off x="3665335" y="4466865"/>
                <a:ext cx="54262" cy="11328"/>
              </a:xfrm>
              <a:custGeom>
                <a:avLst/>
                <a:gdLst>
                  <a:gd name="connsiteX0" fmla="*/ 194 w 54262"/>
                  <a:gd name="connsiteY0" fmla="*/ 5 h 11328"/>
                  <a:gd name="connsiteX1" fmla="*/ 54457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94" y="5"/>
                    </a:moveTo>
                    <a:lnTo>
                      <a:pt x="54457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5" name="Graphic 30">
              <a:extLst>
                <a:ext uri="{FF2B5EF4-FFF2-40B4-BE49-F238E27FC236}">
                  <a16:creationId xmlns:a16="http://schemas.microsoft.com/office/drawing/2014/main" id="{F0B57BD2-9711-D43E-72F7-58B26CB99922}"/>
                </a:ext>
              </a:extLst>
            </p:cNvPr>
            <p:cNvGrpSpPr/>
            <p:nvPr/>
          </p:nvGrpSpPr>
          <p:grpSpPr>
            <a:xfrm>
              <a:off x="3619795" y="4439791"/>
              <a:ext cx="54262" cy="54262"/>
              <a:chOff x="3619795" y="4439791"/>
              <a:chExt cx="54262" cy="54262"/>
            </a:xfrm>
          </p:grpSpPr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B50F9C67-3305-13C4-89B4-18B4D97E4B65}"/>
                  </a:ext>
                </a:extLst>
              </p:cNvPr>
              <p:cNvSpPr/>
              <p:nvPr/>
            </p:nvSpPr>
            <p:spPr>
              <a:xfrm>
                <a:off x="3646870" y="4439791"/>
                <a:ext cx="11328" cy="54262"/>
              </a:xfrm>
              <a:custGeom>
                <a:avLst/>
                <a:gdLst>
                  <a:gd name="connsiteX0" fmla="*/ 190 w 11328"/>
                  <a:gd name="connsiteY0" fmla="*/ 5 h 54262"/>
                  <a:gd name="connsiteX1" fmla="*/ 190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90" y="5"/>
                    </a:moveTo>
                    <a:lnTo>
                      <a:pt x="190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868F7AA-CF13-74E6-5AB2-21FD3285BE08}"/>
                  </a:ext>
                </a:extLst>
              </p:cNvPr>
              <p:cNvSpPr/>
              <p:nvPr/>
            </p:nvSpPr>
            <p:spPr>
              <a:xfrm>
                <a:off x="3619795" y="4466865"/>
                <a:ext cx="54262" cy="11328"/>
              </a:xfrm>
              <a:custGeom>
                <a:avLst/>
                <a:gdLst>
                  <a:gd name="connsiteX0" fmla="*/ 190 w 54262"/>
                  <a:gd name="connsiteY0" fmla="*/ 5 h 11328"/>
                  <a:gd name="connsiteX1" fmla="*/ 54453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90" y="5"/>
                    </a:moveTo>
                    <a:lnTo>
                      <a:pt x="54453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6" name="Graphic 30">
              <a:extLst>
                <a:ext uri="{FF2B5EF4-FFF2-40B4-BE49-F238E27FC236}">
                  <a16:creationId xmlns:a16="http://schemas.microsoft.com/office/drawing/2014/main" id="{403F7474-1D25-61A4-3222-9181E3E7894B}"/>
                </a:ext>
              </a:extLst>
            </p:cNvPr>
            <p:cNvGrpSpPr/>
            <p:nvPr/>
          </p:nvGrpSpPr>
          <p:grpSpPr>
            <a:xfrm>
              <a:off x="3606768" y="4439791"/>
              <a:ext cx="54262" cy="54262"/>
              <a:chOff x="3606768" y="4439791"/>
              <a:chExt cx="54262" cy="54262"/>
            </a:xfrm>
          </p:grpSpPr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82EC92D9-5D67-43B7-5DFB-4DF4DDA8C11C}"/>
                  </a:ext>
                </a:extLst>
              </p:cNvPr>
              <p:cNvSpPr/>
              <p:nvPr/>
            </p:nvSpPr>
            <p:spPr>
              <a:xfrm>
                <a:off x="3633842" y="4439791"/>
                <a:ext cx="11328" cy="54262"/>
              </a:xfrm>
              <a:custGeom>
                <a:avLst/>
                <a:gdLst>
                  <a:gd name="connsiteX0" fmla="*/ 189 w 11328"/>
                  <a:gd name="connsiteY0" fmla="*/ 5 h 54262"/>
                  <a:gd name="connsiteX1" fmla="*/ 189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89" y="5"/>
                    </a:moveTo>
                    <a:lnTo>
                      <a:pt x="189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79B112CF-B9B2-9A8F-3C7F-EC42346D6A30}"/>
                  </a:ext>
                </a:extLst>
              </p:cNvPr>
              <p:cNvSpPr/>
              <p:nvPr/>
            </p:nvSpPr>
            <p:spPr>
              <a:xfrm>
                <a:off x="3606768" y="4466865"/>
                <a:ext cx="54262" cy="11328"/>
              </a:xfrm>
              <a:custGeom>
                <a:avLst/>
                <a:gdLst>
                  <a:gd name="connsiteX0" fmla="*/ 189 w 54262"/>
                  <a:gd name="connsiteY0" fmla="*/ 5 h 11328"/>
                  <a:gd name="connsiteX1" fmla="*/ 54452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89" y="5"/>
                    </a:moveTo>
                    <a:lnTo>
                      <a:pt x="54452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7" name="Graphic 30">
              <a:extLst>
                <a:ext uri="{FF2B5EF4-FFF2-40B4-BE49-F238E27FC236}">
                  <a16:creationId xmlns:a16="http://schemas.microsoft.com/office/drawing/2014/main" id="{548BE941-CB12-51B9-FA01-09C23B9064A2}"/>
                </a:ext>
              </a:extLst>
            </p:cNvPr>
            <p:cNvGrpSpPr/>
            <p:nvPr/>
          </p:nvGrpSpPr>
          <p:grpSpPr>
            <a:xfrm>
              <a:off x="3538797" y="4439791"/>
              <a:ext cx="54262" cy="54262"/>
              <a:chOff x="3538797" y="4439791"/>
              <a:chExt cx="54262" cy="54262"/>
            </a:xfrm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39AF3B7-BDCC-8B10-A889-7A52F2789B20}"/>
                  </a:ext>
                </a:extLst>
              </p:cNvPr>
              <p:cNvSpPr/>
              <p:nvPr/>
            </p:nvSpPr>
            <p:spPr>
              <a:xfrm>
                <a:off x="3565872" y="4439791"/>
                <a:ext cx="11328" cy="54262"/>
              </a:xfrm>
              <a:custGeom>
                <a:avLst/>
                <a:gdLst>
                  <a:gd name="connsiteX0" fmla="*/ 183 w 11328"/>
                  <a:gd name="connsiteY0" fmla="*/ 5 h 54262"/>
                  <a:gd name="connsiteX1" fmla="*/ 183 w 11328"/>
                  <a:gd name="connsiteY1" fmla="*/ 54268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83" y="5"/>
                    </a:moveTo>
                    <a:lnTo>
                      <a:pt x="183" y="54268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E21721C-A104-1E21-20FC-177A9BACBD4B}"/>
                  </a:ext>
                </a:extLst>
              </p:cNvPr>
              <p:cNvSpPr/>
              <p:nvPr/>
            </p:nvSpPr>
            <p:spPr>
              <a:xfrm>
                <a:off x="3538797" y="4466865"/>
                <a:ext cx="54262" cy="11328"/>
              </a:xfrm>
              <a:custGeom>
                <a:avLst/>
                <a:gdLst>
                  <a:gd name="connsiteX0" fmla="*/ 183 w 54262"/>
                  <a:gd name="connsiteY0" fmla="*/ 5 h 11328"/>
                  <a:gd name="connsiteX1" fmla="*/ 54446 w 54262"/>
                  <a:gd name="connsiteY1" fmla="*/ 5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83" y="5"/>
                    </a:moveTo>
                    <a:lnTo>
                      <a:pt x="54446" y="5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8" name="Graphic 30">
              <a:extLst>
                <a:ext uri="{FF2B5EF4-FFF2-40B4-BE49-F238E27FC236}">
                  <a16:creationId xmlns:a16="http://schemas.microsoft.com/office/drawing/2014/main" id="{6082ACBD-0F96-0065-3FE1-9E446F7CAA11}"/>
                </a:ext>
              </a:extLst>
            </p:cNvPr>
            <p:cNvGrpSpPr/>
            <p:nvPr/>
          </p:nvGrpSpPr>
          <p:grpSpPr>
            <a:xfrm>
              <a:off x="3481702" y="4448400"/>
              <a:ext cx="54262" cy="54262"/>
              <a:chOff x="3481702" y="4448400"/>
              <a:chExt cx="54262" cy="54262"/>
            </a:xfrm>
          </p:grpSpPr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A3E2048B-369A-4D6A-9269-DA4C14EFB870}"/>
                  </a:ext>
                </a:extLst>
              </p:cNvPr>
              <p:cNvSpPr/>
              <p:nvPr/>
            </p:nvSpPr>
            <p:spPr>
              <a:xfrm>
                <a:off x="3508777" y="4448400"/>
                <a:ext cx="11328" cy="54262"/>
              </a:xfrm>
              <a:custGeom>
                <a:avLst/>
                <a:gdLst>
                  <a:gd name="connsiteX0" fmla="*/ 178 w 11328"/>
                  <a:gd name="connsiteY0" fmla="*/ 6 h 54262"/>
                  <a:gd name="connsiteX1" fmla="*/ 178 w 11328"/>
                  <a:gd name="connsiteY1" fmla="*/ 54269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8" y="6"/>
                    </a:moveTo>
                    <a:lnTo>
                      <a:pt x="178" y="5426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0CEE057E-DDD7-DE43-B44E-9CCCEA1DB937}"/>
                  </a:ext>
                </a:extLst>
              </p:cNvPr>
              <p:cNvSpPr/>
              <p:nvPr/>
            </p:nvSpPr>
            <p:spPr>
              <a:xfrm>
                <a:off x="3481702" y="4475475"/>
                <a:ext cx="54262" cy="11328"/>
              </a:xfrm>
              <a:custGeom>
                <a:avLst/>
                <a:gdLst>
                  <a:gd name="connsiteX0" fmla="*/ 178 w 54262"/>
                  <a:gd name="connsiteY0" fmla="*/ 6 h 11328"/>
                  <a:gd name="connsiteX1" fmla="*/ 54441 w 54262"/>
                  <a:gd name="connsiteY1" fmla="*/ 6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8" y="6"/>
                    </a:moveTo>
                    <a:lnTo>
                      <a:pt x="54441" y="6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9" name="Graphic 30">
              <a:extLst>
                <a:ext uri="{FF2B5EF4-FFF2-40B4-BE49-F238E27FC236}">
                  <a16:creationId xmlns:a16="http://schemas.microsoft.com/office/drawing/2014/main" id="{E761D1BC-16A1-3191-7A38-259B08F71E47}"/>
                </a:ext>
              </a:extLst>
            </p:cNvPr>
            <p:cNvGrpSpPr/>
            <p:nvPr/>
          </p:nvGrpSpPr>
          <p:grpSpPr>
            <a:xfrm>
              <a:off x="3468675" y="4448400"/>
              <a:ext cx="54262" cy="54262"/>
              <a:chOff x="3468675" y="4448400"/>
              <a:chExt cx="54262" cy="54262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DE7FC29-EBAB-06DE-9D0A-899BDC732C6A}"/>
                  </a:ext>
                </a:extLst>
              </p:cNvPr>
              <p:cNvSpPr/>
              <p:nvPr/>
            </p:nvSpPr>
            <p:spPr>
              <a:xfrm>
                <a:off x="3495749" y="4448400"/>
                <a:ext cx="11328" cy="54262"/>
              </a:xfrm>
              <a:custGeom>
                <a:avLst/>
                <a:gdLst>
                  <a:gd name="connsiteX0" fmla="*/ 177 w 11328"/>
                  <a:gd name="connsiteY0" fmla="*/ 6 h 54262"/>
                  <a:gd name="connsiteX1" fmla="*/ 177 w 11328"/>
                  <a:gd name="connsiteY1" fmla="*/ 54269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7" y="6"/>
                    </a:moveTo>
                    <a:lnTo>
                      <a:pt x="177" y="5426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7B526E6-0B70-2A2B-92C5-7676C43C5326}"/>
                  </a:ext>
                </a:extLst>
              </p:cNvPr>
              <p:cNvSpPr/>
              <p:nvPr/>
            </p:nvSpPr>
            <p:spPr>
              <a:xfrm>
                <a:off x="3468675" y="4475475"/>
                <a:ext cx="54262" cy="11328"/>
              </a:xfrm>
              <a:custGeom>
                <a:avLst/>
                <a:gdLst>
                  <a:gd name="connsiteX0" fmla="*/ 177 w 54262"/>
                  <a:gd name="connsiteY0" fmla="*/ 6 h 11328"/>
                  <a:gd name="connsiteX1" fmla="*/ 54440 w 54262"/>
                  <a:gd name="connsiteY1" fmla="*/ 6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7" y="6"/>
                    </a:moveTo>
                    <a:lnTo>
                      <a:pt x="54440" y="6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0" name="Graphic 30">
              <a:extLst>
                <a:ext uri="{FF2B5EF4-FFF2-40B4-BE49-F238E27FC236}">
                  <a16:creationId xmlns:a16="http://schemas.microsoft.com/office/drawing/2014/main" id="{1DFC6096-479E-9597-3EED-47E91E9A9343}"/>
                </a:ext>
              </a:extLst>
            </p:cNvPr>
            <p:cNvGrpSpPr/>
            <p:nvPr/>
          </p:nvGrpSpPr>
          <p:grpSpPr>
            <a:xfrm>
              <a:off x="3455647" y="4448400"/>
              <a:ext cx="54262" cy="54262"/>
              <a:chOff x="3455647" y="4448400"/>
              <a:chExt cx="54262" cy="54262"/>
            </a:xfrm>
          </p:grpSpPr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2E8FDBC9-E8D9-B3C2-2632-C3FACF5F4467}"/>
                  </a:ext>
                </a:extLst>
              </p:cNvPr>
              <p:cNvSpPr/>
              <p:nvPr/>
            </p:nvSpPr>
            <p:spPr>
              <a:xfrm>
                <a:off x="3482722" y="4448400"/>
                <a:ext cx="11328" cy="54262"/>
              </a:xfrm>
              <a:custGeom>
                <a:avLst/>
                <a:gdLst>
                  <a:gd name="connsiteX0" fmla="*/ 176 w 11328"/>
                  <a:gd name="connsiteY0" fmla="*/ 6 h 54262"/>
                  <a:gd name="connsiteX1" fmla="*/ 176 w 11328"/>
                  <a:gd name="connsiteY1" fmla="*/ 54269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6" y="6"/>
                    </a:moveTo>
                    <a:lnTo>
                      <a:pt x="176" y="5426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804E08CD-7FB4-5797-A662-F9A4E2A97CD4}"/>
                  </a:ext>
                </a:extLst>
              </p:cNvPr>
              <p:cNvSpPr/>
              <p:nvPr/>
            </p:nvSpPr>
            <p:spPr>
              <a:xfrm>
                <a:off x="3455647" y="4475475"/>
                <a:ext cx="54262" cy="11328"/>
              </a:xfrm>
              <a:custGeom>
                <a:avLst/>
                <a:gdLst>
                  <a:gd name="connsiteX0" fmla="*/ 176 w 54262"/>
                  <a:gd name="connsiteY0" fmla="*/ 6 h 11328"/>
                  <a:gd name="connsiteX1" fmla="*/ 54439 w 54262"/>
                  <a:gd name="connsiteY1" fmla="*/ 6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6" y="6"/>
                    </a:moveTo>
                    <a:lnTo>
                      <a:pt x="54439" y="6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1" name="Graphic 30">
              <a:extLst>
                <a:ext uri="{FF2B5EF4-FFF2-40B4-BE49-F238E27FC236}">
                  <a16:creationId xmlns:a16="http://schemas.microsoft.com/office/drawing/2014/main" id="{54E8A768-0595-98B2-1374-DACF52D67746}"/>
                </a:ext>
              </a:extLst>
            </p:cNvPr>
            <p:cNvGrpSpPr/>
            <p:nvPr/>
          </p:nvGrpSpPr>
          <p:grpSpPr>
            <a:xfrm>
              <a:off x="3399911" y="4457123"/>
              <a:ext cx="54262" cy="54262"/>
              <a:chOff x="3399911" y="4457123"/>
              <a:chExt cx="54262" cy="54262"/>
            </a:xfrm>
          </p:grpSpPr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6378B87D-6607-AB98-EA4A-FDCE333248E2}"/>
                  </a:ext>
                </a:extLst>
              </p:cNvPr>
              <p:cNvSpPr/>
              <p:nvPr/>
            </p:nvSpPr>
            <p:spPr>
              <a:xfrm>
                <a:off x="3426986" y="4457123"/>
                <a:ext cx="11328" cy="54262"/>
              </a:xfrm>
              <a:custGeom>
                <a:avLst/>
                <a:gdLst>
                  <a:gd name="connsiteX0" fmla="*/ 171 w 11328"/>
                  <a:gd name="connsiteY0" fmla="*/ 7 h 54262"/>
                  <a:gd name="connsiteX1" fmla="*/ 171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71" y="7"/>
                    </a:moveTo>
                    <a:lnTo>
                      <a:pt x="171" y="5427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D6102775-6DFF-3F7A-817D-F59B0AEC3673}"/>
                  </a:ext>
                </a:extLst>
              </p:cNvPr>
              <p:cNvSpPr/>
              <p:nvPr/>
            </p:nvSpPr>
            <p:spPr>
              <a:xfrm>
                <a:off x="3399911" y="4484198"/>
                <a:ext cx="54262" cy="11328"/>
              </a:xfrm>
              <a:custGeom>
                <a:avLst/>
                <a:gdLst>
                  <a:gd name="connsiteX0" fmla="*/ 171 w 54262"/>
                  <a:gd name="connsiteY0" fmla="*/ 7 h 11328"/>
                  <a:gd name="connsiteX1" fmla="*/ 54434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71" y="7"/>
                    </a:moveTo>
                    <a:lnTo>
                      <a:pt x="54434" y="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2" name="Graphic 30">
              <a:extLst>
                <a:ext uri="{FF2B5EF4-FFF2-40B4-BE49-F238E27FC236}">
                  <a16:creationId xmlns:a16="http://schemas.microsoft.com/office/drawing/2014/main" id="{B1E45CFE-9397-1494-E004-EAF1C6703552}"/>
                </a:ext>
              </a:extLst>
            </p:cNvPr>
            <p:cNvGrpSpPr/>
            <p:nvPr/>
          </p:nvGrpSpPr>
          <p:grpSpPr>
            <a:xfrm>
              <a:off x="3316761" y="4457123"/>
              <a:ext cx="54262" cy="54262"/>
              <a:chOff x="3316761" y="4457123"/>
              <a:chExt cx="54262" cy="54262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3EB4606-5C91-B8DB-8D6C-DA1B2D47BAD6}"/>
                  </a:ext>
                </a:extLst>
              </p:cNvPr>
              <p:cNvSpPr/>
              <p:nvPr/>
            </p:nvSpPr>
            <p:spPr>
              <a:xfrm>
                <a:off x="3343836" y="4457123"/>
                <a:ext cx="11328" cy="54262"/>
              </a:xfrm>
              <a:custGeom>
                <a:avLst/>
                <a:gdLst>
                  <a:gd name="connsiteX0" fmla="*/ 163 w 11328"/>
                  <a:gd name="connsiteY0" fmla="*/ 7 h 54262"/>
                  <a:gd name="connsiteX1" fmla="*/ 163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63" y="7"/>
                    </a:moveTo>
                    <a:lnTo>
                      <a:pt x="163" y="5427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32A68C5-59D6-8065-5E18-165DCE0141EE}"/>
                  </a:ext>
                </a:extLst>
              </p:cNvPr>
              <p:cNvSpPr/>
              <p:nvPr/>
            </p:nvSpPr>
            <p:spPr>
              <a:xfrm>
                <a:off x="3316761" y="4484198"/>
                <a:ext cx="54262" cy="11328"/>
              </a:xfrm>
              <a:custGeom>
                <a:avLst/>
                <a:gdLst>
                  <a:gd name="connsiteX0" fmla="*/ 163 w 54262"/>
                  <a:gd name="connsiteY0" fmla="*/ 7 h 11328"/>
                  <a:gd name="connsiteX1" fmla="*/ 54426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63" y="7"/>
                    </a:moveTo>
                    <a:lnTo>
                      <a:pt x="54426" y="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3" name="Graphic 30">
              <a:extLst>
                <a:ext uri="{FF2B5EF4-FFF2-40B4-BE49-F238E27FC236}">
                  <a16:creationId xmlns:a16="http://schemas.microsoft.com/office/drawing/2014/main" id="{0DABFB87-27A2-AA81-B935-794141025BE9}"/>
                </a:ext>
              </a:extLst>
            </p:cNvPr>
            <p:cNvGrpSpPr/>
            <p:nvPr/>
          </p:nvGrpSpPr>
          <p:grpSpPr>
            <a:xfrm>
              <a:off x="3191016" y="4457123"/>
              <a:ext cx="54262" cy="54262"/>
              <a:chOff x="3191016" y="4457123"/>
              <a:chExt cx="54262" cy="54262"/>
            </a:xfrm>
          </p:grpSpPr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561E7AD8-7E66-5612-07C1-78CC71EDE268}"/>
                  </a:ext>
                </a:extLst>
              </p:cNvPr>
              <p:cNvSpPr/>
              <p:nvPr/>
            </p:nvSpPr>
            <p:spPr>
              <a:xfrm>
                <a:off x="3218091" y="4457123"/>
                <a:ext cx="11328" cy="54262"/>
              </a:xfrm>
              <a:custGeom>
                <a:avLst/>
                <a:gdLst>
                  <a:gd name="connsiteX0" fmla="*/ 152 w 11328"/>
                  <a:gd name="connsiteY0" fmla="*/ 7 h 54262"/>
                  <a:gd name="connsiteX1" fmla="*/ 152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52" y="7"/>
                    </a:moveTo>
                    <a:lnTo>
                      <a:pt x="152" y="5427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E9EE8EE7-7A4A-A3BA-4837-62E059558531}"/>
                  </a:ext>
                </a:extLst>
              </p:cNvPr>
              <p:cNvSpPr/>
              <p:nvPr/>
            </p:nvSpPr>
            <p:spPr>
              <a:xfrm>
                <a:off x="3191016" y="4484198"/>
                <a:ext cx="54262" cy="11328"/>
              </a:xfrm>
              <a:custGeom>
                <a:avLst/>
                <a:gdLst>
                  <a:gd name="connsiteX0" fmla="*/ 152 w 54262"/>
                  <a:gd name="connsiteY0" fmla="*/ 7 h 11328"/>
                  <a:gd name="connsiteX1" fmla="*/ 54415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52" y="7"/>
                    </a:moveTo>
                    <a:lnTo>
                      <a:pt x="54415" y="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4" name="Graphic 30">
              <a:extLst>
                <a:ext uri="{FF2B5EF4-FFF2-40B4-BE49-F238E27FC236}">
                  <a16:creationId xmlns:a16="http://schemas.microsoft.com/office/drawing/2014/main" id="{3634844F-F419-C482-8535-5C1FF2E892BD}"/>
                </a:ext>
              </a:extLst>
            </p:cNvPr>
            <p:cNvGrpSpPr/>
            <p:nvPr/>
          </p:nvGrpSpPr>
          <p:grpSpPr>
            <a:xfrm>
              <a:off x="2934314" y="4457123"/>
              <a:ext cx="54262" cy="54262"/>
              <a:chOff x="2934314" y="4457123"/>
              <a:chExt cx="54262" cy="54262"/>
            </a:xfrm>
          </p:grpSpPr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1AAE946C-5462-C105-76AD-99D64F374B23}"/>
                  </a:ext>
                </a:extLst>
              </p:cNvPr>
              <p:cNvSpPr/>
              <p:nvPr/>
            </p:nvSpPr>
            <p:spPr>
              <a:xfrm>
                <a:off x="2961389" y="4457123"/>
                <a:ext cx="11328" cy="54262"/>
              </a:xfrm>
              <a:custGeom>
                <a:avLst/>
                <a:gdLst>
                  <a:gd name="connsiteX0" fmla="*/ 130 w 11328"/>
                  <a:gd name="connsiteY0" fmla="*/ 7 h 54262"/>
                  <a:gd name="connsiteX1" fmla="*/ 130 w 11328"/>
                  <a:gd name="connsiteY1" fmla="*/ 54270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30" y="7"/>
                    </a:moveTo>
                    <a:lnTo>
                      <a:pt x="130" y="5427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404A77C5-5B7E-50AD-0EF6-AF06B877CFF5}"/>
                  </a:ext>
                </a:extLst>
              </p:cNvPr>
              <p:cNvSpPr/>
              <p:nvPr/>
            </p:nvSpPr>
            <p:spPr>
              <a:xfrm>
                <a:off x="2934314" y="4484198"/>
                <a:ext cx="54262" cy="11328"/>
              </a:xfrm>
              <a:custGeom>
                <a:avLst/>
                <a:gdLst>
                  <a:gd name="connsiteX0" fmla="*/ 130 w 54262"/>
                  <a:gd name="connsiteY0" fmla="*/ 7 h 11328"/>
                  <a:gd name="connsiteX1" fmla="*/ 54393 w 54262"/>
                  <a:gd name="connsiteY1" fmla="*/ 7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30" y="7"/>
                    </a:moveTo>
                    <a:lnTo>
                      <a:pt x="54393" y="7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5" name="Graphic 30">
              <a:extLst>
                <a:ext uri="{FF2B5EF4-FFF2-40B4-BE49-F238E27FC236}">
                  <a16:creationId xmlns:a16="http://schemas.microsoft.com/office/drawing/2014/main" id="{06860AAC-FB95-63DA-4FD1-4C9E1DA8412C}"/>
                </a:ext>
              </a:extLst>
            </p:cNvPr>
            <p:cNvGrpSpPr/>
            <p:nvPr/>
          </p:nvGrpSpPr>
          <p:grpSpPr>
            <a:xfrm>
              <a:off x="2832359" y="4477288"/>
              <a:ext cx="54262" cy="54262"/>
              <a:chOff x="2832359" y="4477288"/>
              <a:chExt cx="54262" cy="54262"/>
            </a:xfrm>
          </p:grpSpPr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9A4FA321-CA59-CBC6-B271-D2DBAC942C30}"/>
                  </a:ext>
                </a:extLst>
              </p:cNvPr>
              <p:cNvSpPr/>
              <p:nvPr/>
            </p:nvSpPr>
            <p:spPr>
              <a:xfrm>
                <a:off x="2859434" y="4477288"/>
                <a:ext cx="11328" cy="54262"/>
              </a:xfrm>
              <a:custGeom>
                <a:avLst/>
                <a:gdLst>
                  <a:gd name="connsiteX0" fmla="*/ 121 w 11328"/>
                  <a:gd name="connsiteY0" fmla="*/ 9 h 54262"/>
                  <a:gd name="connsiteX1" fmla="*/ 121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21" y="9"/>
                    </a:moveTo>
                    <a:lnTo>
                      <a:pt x="121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A90BE3E2-10A2-5A5C-E03C-7794E7839E30}"/>
                  </a:ext>
                </a:extLst>
              </p:cNvPr>
              <p:cNvSpPr/>
              <p:nvPr/>
            </p:nvSpPr>
            <p:spPr>
              <a:xfrm>
                <a:off x="2832359" y="4504362"/>
                <a:ext cx="54262" cy="11328"/>
              </a:xfrm>
              <a:custGeom>
                <a:avLst/>
                <a:gdLst>
                  <a:gd name="connsiteX0" fmla="*/ 121 w 54262"/>
                  <a:gd name="connsiteY0" fmla="*/ 9 h 11328"/>
                  <a:gd name="connsiteX1" fmla="*/ 54384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21" y="9"/>
                    </a:moveTo>
                    <a:lnTo>
                      <a:pt x="54384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6" name="Graphic 30">
              <a:extLst>
                <a:ext uri="{FF2B5EF4-FFF2-40B4-BE49-F238E27FC236}">
                  <a16:creationId xmlns:a16="http://schemas.microsoft.com/office/drawing/2014/main" id="{7A9E4CDD-BF05-E565-C91F-D1E891612715}"/>
                </a:ext>
              </a:extLst>
            </p:cNvPr>
            <p:cNvGrpSpPr/>
            <p:nvPr/>
          </p:nvGrpSpPr>
          <p:grpSpPr>
            <a:xfrm>
              <a:off x="2796221" y="4477288"/>
              <a:ext cx="54262" cy="54262"/>
              <a:chOff x="2796221" y="4477288"/>
              <a:chExt cx="54262" cy="54262"/>
            </a:xfrm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8115436-B64C-06F5-49A4-8415E02A80E3}"/>
                  </a:ext>
                </a:extLst>
              </p:cNvPr>
              <p:cNvSpPr/>
              <p:nvPr/>
            </p:nvSpPr>
            <p:spPr>
              <a:xfrm>
                <a:off x="2823296" y="4477288"/>
                <a:ext cx="11328" cy="54262"/>
              </a:xfrm>
              <a:custGeom>
                <a:avLst/>
                <a:gdLst>
                  <a:gd name="connsiteX0" fmla="*/ 117 w 11328"/>
                  <a:gd name="connsiteY0" fmla="*/ 9 h 54262"/>
                  <a:gd name="connsiteX1" fmla="*/ 117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7" y="9"/>
                    </a:moveTo>
                    <a:lnTo>
                      <a:pt x="117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253F7D7-0ECA-DC96-BBA8-4667FA8C8EF4}"/>
                  </a:ext>
                </a:extLst>
              </p:cNvPr>
              <p:cNvSpPr/>
              <p:nvPr/>
            </p:nvSpPr>
            <p:spPr>
              <a:xfrm>
                <a:off x="2796221" y="4504362"/>
                <a:ext cx="54262" cy="11328"/>
              </a:xfrm>
              <a:custGeom>
                <a:avLst/>
                <a:gdLst>
                  <a:gd name="connsiteX0" fmla="*/ 117 w 54262"/>
                  <a:gd name="connsiteY0" fmla="*/ 9 h 11328"/>
                  <a:gd name="connsiteX1" fmla="*/ 54380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7" y="9"/>
                    </a:moveTo>
                    <a:lnTo>
                      <a:pt x="54380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7" name="Graphic 30">
              <a:extLst>
                <a:ext uri="{FF2B5EF4-FFF2-40B4-BE49-F238E27FC236}">
                  <a16:creationId xmlns:a16="http://schemas.microsoft.com/office/drawing/2014/main" id="{A77D176C-EA2E-0B1F-4768-89E4C6A6E7D4}"/>
                </a:ext>
              </a:extLst>
            </p:cNvPr>
            <p:cNvGrpSpPr/>
            <p:nvPr/>
          </p:nvGrpSpPr>
          <p:grpSpPr>
            <a:xfrm>
              <a:off x="2763596" y="4477288"/>
              <a:ext cx="54262" cy="54262"/>
              <a:chOff x="2763596" y="4477288"/>
              <a:chExt cx="54262" cy="54262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B740300E-83F0-8E22-F94D-5ECC36FC04A1}"/>
                  </a:ext>
                </a:extLst>
              </p:cNvPr>
              <p:cNvSpPr/>
              <p:nvPr/>
            </p:nvSpPr>
            <p:spPr>
              <a:xfrm>
                <a:off x="2790671" y="4477288"/>
                <a:ext cx="11328" cy="54262"/>
              </a:xfrm>
              <a:custGeom>
                <a:avLst/>
                <a:gdLst>
                  <a:gd name="connsiteX0" fmla="*/ 115 w 11328"/>
                  <a:gd name="connsiteY0" fmla="*/ 9 h 54262"/>
                  <a:gd name="connsiteX1" fmla="*/ 115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5" y="9"/>
                    </a:moveTo>
                    <a:lnTo>
                      <a:pt x="115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34C2EDEC-17F3-3A63-5A7D-7353F21F1859}"/>
                  </a:ext>
                </a:extLst>
              </p:cNvPr>
              <p:cNvSpPr/>
              <p:nvPr/>
            </p:nvSpPr>
            <p:spPr>
              <a:xfrm>
                <a:off x="2763596" y="4504362"/>
                <a:ext cx="54262" cy="11328"/>
              </a:xfrm>
              <a:custGeom>
                <a:avLst/>
                <a:gdLst>
                  <a:gd name="connsiteX0" fmla="*/ 115 w 54262"/>
                  <a:gd name="connsiteY0" fmla="*/ 9 h 11328"/>
                  <a:gd name="connsiteX1" fmla="*/ 54378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5" y="9"/>
                    </a:moveTo>
                    <a:lnTo>
                      <a:pt x="54378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8" name="Graphic 30">
              <a:extLst>
                <a:ext uri="{FF2B5EF4-FFF2-40B4-BE49-F238E27FC236}">
                  <a16:creationId xmlns:a16="http://schemas.microsoft.com/office/drawing/2014/main" id="{448CA2B2-E275-1005-E724-F9925E5C1C88}"/>
                </a:ext>
              </a:extLst>
            </p:cNvPr>
            <p:cNvGrpSpPr/>
            <p:nvPr/>
          </p:nvGrpSpPr>
          <p:grpSpPr>
            <a:xfrm>
              <a:off x="2750568" y="4477288"/>
              <a:ext cx="54262" cy="54262"/>
              <a:chOff x="2750568" y="4477288"/>
              <a:chExt cx="54262" cy="54262"/>
            </a:xfrm>
          </p:grpSpPr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4A7B8F22-0678-BC4D-E970-31C87028A8C5}"/>
                  </a:ext>
                </a:extLst>
              </p:cNvPr>
              <p:cNvSpPr/>
              <p:nvPr/>
            </p:nvSpPr>
            <p:spPr>
              <a:xfrm>
                <a:off x="2777643" y="4477288"/>
                <a:ext cx="11328" cy="54262"/>
              </a:xfrm>
              <a:custGeom>
                <a:avLst/>
                <a:gdLst>
                  <a:gd name="connsiteX0" fmla="*/ 113 w 11328"/>
                  <a:gd name="connsiteY0" fmla="*/ 9 h 54262"/>
                  <a:gd name="connsiteX1" fmla="*/ 113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3" y="9"/>
                    </a:moveTo>
                    <a:lnTo>
                      <a:pt x="113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422D5BC-D685-96D8-5771-295A4AA4E6B5}"/>
                  </a:ext>
                </a:extLst>
              </p:cNvPr>
              <p:cNvSpPr/>
              <p:nvPr/>
            </p:nvSpPr>
            <p:spPr>
              <a:xfrm>
                <a:off x="2750568" y="4504362"/>
                <a:ext cx="54262" cy="11328"/>
              </a:xfrm>
              <a:custGeom>
                <a:avLst/>
                <a:gdLst>
                  <a:gd name="connsiteX0" fmla="*/ 113 w 54262"/>
                  <a:gd name="connsiteY0" fmla="*/ 9 h 11328"/>
                  <a:gd name="connsiteX1" fmla="*/ 54376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3" y="9"/>
                    </a:moveTo>
                    <a:lnTo>
                      <a:pt x="54376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9" name="Graphic 30">
              <a:extLst>
                <a:ext uri="{FF2B5EF4-FFF2-40B4-BE49-F238E27FC236}">
                  <a16:creationId xmlns:a16="http://schemas.microsoft.com/office/drawing/2014/main" id="{48FD13DD-5CE3-286C-4087-B3A7215D28B6}"/>
                </a:ext>
              </a:extLst>
            </p:cNvPr>
            <p:cNvGrpSpPr/>
            <p:nvPr/>
          </p:nvGrpSpPr>
          <p:grpSpPr>
            <a:xfrm>
              <a:off x="2715903" y="4477288"/>
              <a:ext cx="54262" cy="54262"/>
              <a:chOff x="2715903" y="4477288"/>
              <a:chExt cx="54262" cy="54262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608255F8-2012-12FE-A0D0-2267586AD47D}"/>
                  </a:ext>
                </a:extLst>
              </p:cNvPr>
              <p:cNvSpPr/>
              <p:nvPr/>
            </p:nvSpPr>
            <p:spPr>
              <a:xfrm>
                <a:off x="2742978" y="4477288"/>
                <a:ext cx="11328" cy="54262"/>
              </a:xfrm>
              <a:custGeom>
                <a:avLst/>
                <a:gdLst>
                  <a:gd name="connsiteX0" fmla="*/ 110 w 11328"/>
                  <a:gd name="connsiteY0" fmla="*/ 9 h 54262"/>
                  <a:gd name="connsiteX1" fmla="*/ 110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10" y="9"/>
                    </a:moveTo>
                    <a:lnTo>
                      <a:pt x="110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4D668E52-3C8C-BEED-4F0D-709FCEF8FCE0}"/>
                  </a:ext>
                </a:extLst>
              </p:cNvPr>
              <p:cNvSpPr/>
              <p:nvPr/>
            </p:nvSpPr>
            <p:spPr>
              <a:xfrm>
                <a:off x="2715903" y="4504362"/>
                <a:ext cx="54262" cy="11328"/>
              </a:xfrm>
              <a:custGeom>
                <a:avLst/>
                <a:gdLst>
                  <a:gd name="connsiteX0" fmla="*/ 110 w 54262"/>
                  <a:gd name="connsiteY0" fmla="*/ 9 h 11328"/>
                  <a:gd name="connsiteX1" fmla="*/ 54373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10" y="9"/>
                    </a:moveTo>
                    <a:lnTo>
                      <a:pt x="54373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0" name="Graphic 30">
              <a:extLst>
                <a:ext uri="{FF2B5EF4-FFF2-40B4-BE49-F238E27FC236}">
                  <a16:creationId xmlns:a16="http://schemas.microsoft.com/office/drawing/2014/main" id="{72590DF8-3789-EA28-438A-5B38AD9B6C70}"/>
                </a:ext>
              </a:extLst>
            </p:cNvPr>
            <p:cNvGrpSpPr/>
            <p:nvPr/>
          </p:nvGrpSpPr>
          <p:grpSpPr>
            <a:xfrm>
              <a:off x="2703668" y="4477288"/>
              <a:ext cx="54262" cy="54262"/>
              <a:chOff x="2703668" y="4477288"/>
              <a:chExt cx="54262" cy="54262"/>
            </a:xfrm>
          </p:grpSpPr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0D064BE7-BC1D-62CB-A7E5-2C592A2B3139}"/>
                  </a:ext>
                </a:extLst>
              </p:cNvPr>
              <p:cNvSpPr/>
              <p:nvPr/>
            </p:nvSpPr>
            <p:spPr>
              <a:xfrm>
                <a:off x="2730743" y="4477288"/>
                <a:ext cx="11328" cy="54262"/>
              </a:xfrm>
              <a:custGeom>
                <a:avLst/>
                <a:gdLst>
                  <a:gd name="connsiteX0" fmla="*/ 109 w 11328"/>
                  <a:gd name="connsiteY0" fmla="*/ 9 h 54262"/>
                  <a:gd name="connsiteX1" fmla="*/ 109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9" y="9"/>
                    </a:moveTo>
                    <a:lnTo>
                      <a:pt x="109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449BB07-37BC-9FD0-7CC1-6AB720BDE745}"/>
                  </a:ext>
                </a:extLst>
              </p:cNvPr>
              <p:cNvSpPr/>
              <p:nvPr/>
            </p:nvSpPr>
            <p:spPr>
              <a:xfrm>
                <a:off x="2703668" y="4504362"/>
                <a:ext cx="54262" cy="11328"/>
              </a:xfrm>
              <a:custGeom>
                <a:avLst/>
                <a:gdLst>
                  <a:gd name="connsiteX0" fmla="*/ 109 w 54262"/>
                  <a:gd name="connsiteY0" fmla="*/ 9 h 11328"/>
                  <a:gd name="connsiteX1" fmla="*/ 54372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9" y="9"/>
                    </a:moveTo>
                    <a:lnTo>
                      <a:pt x="54372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1" name="Graphic 30">
              <a:extLst>
                <a:ext uri="{FF2B5EF4-FFF2-40B4-BE49-F238E27FC236}">
                  <a16:creationId xmlns:a16="http://schemas.microsoft.com/office/drawing/2014/main" id="{0ACDC40A-D0DF-E61A-C8D0-A9C95DEE1EB2}"/>
                </a:ext>
              </a:extLst>
            </p:cNvPr>
            <p:cNvGrpSpPr/>
            <p:nvPr/>
          </p:nvGrpSpPr>
          <p:grpSpPr>
            <a:xfrm>
              <a:off x="2691321" y="4477288"/>
              <a:ext cx="54262" cy="54262"/>
              <a:chOff x="2691321" y="4477288"/>
              <a:chExt cx="54262" cy="54262"/>
            </a:xfrm>
          </p:grpSpPr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6986AF3-91FF-5C5A-1526-6BF5DBDC31CC}"/>
                  </a:ext>
                </a:extLst>
              </p:cNvPr>
              <p:cNvSpPr/>
              <p:nvPr/>
            </p:nvSpPr>
            <p:spPr>
              <a:xfrm>
                <a:off x="2718395" y="4477288"/>
                <a:ext cx="11328" cy="54262"/>
              </a:xfrm>
              <a:custGeom>
                <a:avLst/>
                <a:gdLst>
                  <a:gd name="connsiteX0" fmla="*/ 108 w 11328"/>
                  <a:gd name="connsiteY0" fmla="*/ 9 h 54262"/>
                  <a:gd name="connsiteX1" fmla="*/ 108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8" y="9"/>
                    </a:moveTo>
                    <a:lnTo>
                      <a:pt x="108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B4A54BF-C387-FA16-7889-8092E0566579}"/>
                  </a:ext>
                </a:extLst>
              </p:cNvPr>
              <p:cNvSpPr/>
              <p:nvPr/>
            </p:nvSpPr>
            <p:spPr>
              <a:xfrm>
                <a:off x="2691321" y="4504362"/>
                <a:ext cx="54262" cy="11328"/>
              </a:xfrm>
              <a:custGeom>
                <a:avLst/>
                <a:gdLst>
                  <a:gd name="connsiteX0" fmla="*/ 108 w 54262"/>
                  <a:gd name="connsiteY0" fmla="*/ 9 h 11328"/>
                  <a:gd name="connsiteX1" fmla="*/ 54371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8" y="9"/>
                    </a:moveTo>
                    <a:lnTo>
                      <a:pt x="54371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2" name="Graphic 30">
              <a:extLst>
                <a:ext uri="{FF2B5EF4-FFF2-40B4-BE49-F238E27FC236}">
                  <a16:creationId xmlns:a16="http://schemas.microsoft.com/office/drawing/2014/main" id="{D35CE009-8CBA-1E03-AD8F-D99B1503081E}"/>
                </a:ext>
              </a:extLst>
            </p:cNvPr>
            <p:cNvGrpSpPr/>
            <p:nvPr/>
          </p:nvGrpSpPr>
          <p:grpSpPr>
            <a:xfrm>
              <a:off x="2632073" y="4477288"/>
              <a:ext cx="54262" cy="54262"/>
              <a:chOff x="2632073" y="4477288"/>
              <a:chExt cx="54262" cy="54262"/>
            </a:xfrm>
          </p:grpSpPr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12FEE9FD-147B-5CC5-921B-B5463C42C51F}"/>
                  </a:ext>
                </a:extLst>
              </p:cNvPr>
              <p:cNvSpPr/>
              <p:nvPr/>
            </p:nvSpPr>
            <p:spPr>
              <a:xfrm>
                <a:off x="2659148" y="4477288"/>
                <a:ext cx="11328" cy="54262"/>
              </a:xfrm>
              <a:custGeom>
                <a:avLst/>
                <a:gdLst>
                  <a:gd name="connsiteX0" fmla="*/ 103 w 11328"/>
                  <a:gd name="connsiteY0" fmla="*/ 9 h 54262"/>
                  <a:gd name="connsiteX1" fmla="*/ 103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3" y="9"/>
                    </a:moveTo>
                    <a:lnTo>
                      <a:pt x="103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C8FAF78A-7B2C-EC46-90D8-D73E58423AA6}"/>
                  </a:ext>
                </a:extLst>
              </p:cNvPr>
              <p:cNvSpPr/>
              <p:nvPr/>
            </p:nvSpPr>
            <p:spPr>
              <a:xfrm>
                <a:off x="2632073" y="4504362"/>
                <a:ext cx="54262" cy="11328"/>
              </a:xfrm>
              <a:custGeom>
                <a:avLst/>
                <a:gdLst>
                  <a:gd name="connsiteX0" fmla="*/ 103 w 54262"/>
                  <a:gd name="connsiteY0" fmla="*/ 9 h 11328"/>
                  <a:gd name="connsiteX1" fmla="*/ 54366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3" y="9"/>
                    </a:moveTo>
                    <a:lnTo>
                      <a:pt x="54366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3" name="Graphic 30">
              <a:extLst>
                <a:ext uri="{FF2B5EF4-FFF2-40B4-BE49-F238E27FC236}">
                  <a16:creationId xmlns:a16="http://schemas.microsoft.com/office/drawing/2014/main" id="{B970E5C9-61D0-8049-883E-66AAE2294370}"/>
                </a:ext>
              </a:extLst>
            </p:cNvPr>
            <p:cNvGrpSpPr/>
            <p:nvPr/>
          </p:nvGrpSpPr>
          <p:grpSpPr>
            <a:xfrm>
              <a:off x="2619045" y="4477288"/>
              <a:ext cx="54262" cy="54262"/>
              <a:chOff x="2619045" y="4477288"/>
              <a:chExt cx="54262" cy="54262"/>
            </a:xfrm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21FBE703-AA55-9EDB-1BD2-C55CF5B7DEE3}"/>
                  </a:ext>
                </a:extLst>
              </p:cNvPr>
              <p:cNvSpPr/>
              <p:nvPr/>
            </p:nvSpPr>
            <p:spPr>
              <a:xfrm>
                <a:off x="2646120" y="4477288"/>
                <a:ext cx="11328" cy="54262"/>
              </a:xfrm>
              <a:custGeom>
                <a:avLst/>
                <a:gdLst>
                  <a:gd name="connsiteX0" fmla="*/ 102 w 11328"/>
                  <a:gd name="connsiteY0" fmla="*/ 9 h 54262"/>
                  <a:gd name="connsiteX1" fmla="*/ 102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102" y="9"/>
                    </a:moveTo>
                    <a:lnTo>
                      <a:pt x="102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F39096F9-1BDA-C310-BAAC-29D24A6314A9}"/>
                  </a:ext>
                </a:extLst>
              </p:cNvPr>
              <p:cNvSpPr/>
              <p:nvPr/>
            </p:nvSpPr>
            <p:spPr>
              <a:xfrm>
                <a:off x="2619045" y="4504362"/>
                <a:ext cx="54262" cy="11328"/>
              </a:xfrm>
              <a:custGeom>
                <a:avLst/>
                <a:gdLst>
                  <a:gd name="connsiteX0" fmla="*/ 102 w 54262"/>
                  <a:gd name="connsiteY0" fmla="*/ 9 h 11328"/>
                  <a:gd name="connsiteX1" fmla="*/ 54365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102" y="9"/>
                    </a:moveTo>
                    <a:lnTo>
                      <a:pt x="54365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4" name="Graphic 30">
              <a:extLst>
                <a:ext uri="{FF2B5EF4-FFF2-40B4-BE49-F238E27FC236}">
                  <a16:creationId xmlns:a16="http://schemas.microsoft.com/office/drawing/2014/main" id="{737B6104-1711-9666-78E4-54EC11B68C2E}"/>
                </a:ext>
              </a:extLst>
            </p:cNvPr>
            <p:cNvGrpSpPr/>
            <p:nvPr/>
          </p:nvGrpSpPr>
          <p:grpSpPr>
            <a:xfrm>
              <a:off x="2575658" y="4477288"/>
              <a:ext cx="54262" cy="54262"/>
              <a:chOff x="2575658" y="4477288"/>
              <a:chExt cx="54262" cy="54262"/>
            </a:xfrm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A7B86D4E-A106-98BB-FCB7-2AE9F0593B11}"/>
                  </a:ext>
                </a:extLst>
              </p:cNvPr>
              <p:cNvSpPr/>
              <p:nvPr/>
            </p:nvSpPr>
            <p:spPr>
              <a:xfrm>
                <a:off x="2602733" y="4477288"/>
                <a:ext cx="11328" cy="54262"/>
              </a:xfrm>
              <a:custGeom>
                <a:avLst/>
                <a:gdLst>
                  <a:gd name="connsiteX0" fmla="*/ 98 w 11328"/>
                  <a:gd name="connsiteY0" fmla="*/ 9 h 54262"/>
                  <a:gd name="connsiteX1" fmla="*/ 98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8" y="9"/>
                    </a:moveTo>
                    <a:lnTo>
                      <a:pt x="98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A20C5B3-9FDF-9CD6-7115-E026D6C03218}"/>
                  </a:ext>
                </a:extLst>
              </p:cNvPr>
              <p:cNvSpPr/>
              <p:nvPr/>
            </p:nvSpPr>
            <p:spPr>
              <a:xfrm>
                <a:off x="2575658" y="4504362"/>
                <a:ext cx="54262" cy="11328"/>
              </a:xfrm>
              <a:custGeom>
                <a:avLst/>
                <a:gdLst>
                  <a:gd name="connsiteX0" fmla="*/ 98 w 54262"/>
                  <a:gd name="connsiteY0" fmla="*/ 9 h 11328"/>
                  <a:gd name="connsiteX1" fmla="*/ 54361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8" y="9"/>
                    </a:moveTo>
                    <a:lnTo>
                      <a:pt x="54361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5" name="Graphic 30">
              <a:extLst>
                <a:ext uri="{FF2B5EF4-FFF2-40B4-BE49-F238E27FC236}">
                  <a16:creationId xmlns:a16="http://schemas.microsoft.com/office/drawing/2014/main" id="{EBB7A33A-5C87-56C8-FA6F-28E82E53E078}"/>
                </a:ext>
              </a:extLst>
            </p:cNvPr>
            <p:cNvGrpSpPr/>
            <p:nvPr/>
          </p:nvGrpSpPr>
          <p:grpSpPr>
            <a:xfrm>
              <a:off x="2551075" y="4477288"/>
              <a:ext cx="54262" cy="54262"/>
              <a:chOff x="2551075" y="4477288"/>
              <a:chExt cx="54262" cy="54262"/>
            </a:xfrm>
          </p:grpSpPr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21B5AF93-BE1A-D6F4-8B5A-9972005FB4D8}"/>
                  </a:ext>
                </a:extLst>
              </p:cNvPr>
              <p:cNvSpPr/>
              <p:nvPr/>
            </p:nvSpPr>
            <p:spPr>
              <a:xfrm>
                <a:off x="2578150" y="4477288"/>
                <a:ext cx="11328" cy="54262"/>
              </a:xfrm>
              <a:custGeom>
                <a:avLst/>
                <a:gdLst>
                  <a:gd name="connsiteX0" fmla="*/ 96 w 11328"/>
                  <a:gd name="connsiteY0" fmla="*/ 9 h 54262"/>
                  <a:gd name="connsiteX1" fmla="*/ 96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6" y="9"/>
                    </a:moveTo>
                    <a:lnTo>
                      <a:pt x="96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83E19A4-6A50-A818-5515-A13E7E4BFA6F}"/>
                  </a:ext>
                </a:extLst>
              </p:cNvPr>
              <p:cNvSpPr/>
              <p:nvPr/>
            </p:nvSpPr>
            <p:spPr>
              <a:xfrm>
                <a:off x="2551075" y="4504362"/>
                <a:ext cx="54262" cy="11328"/>
              </a:xfrm>
              <a:custGeom>
                <a:avLst/>
                <a:gdLst>
                  <a:gd name="connsiteX0" fmla="*/ 96 w 54262"/>
                  <a:gd name="connsiteY0" fmla="*/ 9 h 11328"/>
                  <a:gd name="connsiteX1" fmla="*/ 54359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6" y="9"/>
                    </a:moveTo>
                    <a:lnTo>
                      <a:pt x="54359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6" name="Graphic 30">
              <a:extLst>
                <a:ext uri="{FF2B5EF4-FFF2-40B4-BE49-F238E27FC236}">
                  <a16:creationId xmlns:a16="http://schemas.microsoft.com/office/drawing/2014/main" id="{9AB2262F-51E4-1564-A1BF-EAE8808434B2}"/>
                </a:ext>
              </a:extLst>
            </p:cNvPr>
            <p:cNvGrpSpPr/>
            <p:nvPr/>
          </p:nvGrpSpPr>
          <p:grpSpPr>
            <a:xfrm>
              <a:off x="2507687" y="4477288"/>
              <a:ext cx="54262" cy="54262"/>
              <a:chOff x="2507687" y="4477288"/>
              <a:chExt cx="54262" cy="54262"/>
            </a:xfrm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AFF94B10-C93B-8C05-9EB9-A652832287EA}"/>
                  </a:ext>
                </a:extLst>
              </p:cNvPr>
              <p:cNvSpPr/>
              <p:nvPr/>
            </p:nvSpPr>
            <p:spPr>
              <a:xfrm>
                <a:off x="2534762" y="4477288"/>
                <a:ext cx="11328" cy="54262"/>
              </a:xfrm>
              <a:custGeom>
                <a:avLst/>
                <a:gdLst>
                  <a:gd name="connsiteX0" fmla="*/ 92 w 11328"/>
                  <a:gd name="connsiteY0" fmla="*/ 9 h 54262"/>
                  <a:gd name="connsiteX1" fmla="*/ 92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2" y="9"/>
                    </a:moveTo>
                    <a:lnTo>
                      <a:pt x="92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7121369-AE0A-9021-15A3-8E51D14B5A6D}"/>
                  </a:ext>
                </a:extLst>
              </p:cNvPr>
              <p:cNvSpPr/>
              <p:nvPr/>
            </p:nvSpPr>
            <p:spPr>
              <a:xfrm>
                <a:off x="2507687" y="4504362"/>
                <a:ext cx="54262" cy="11328"/>
              </a:xfrm>
              <a:custGeom>
                <a:avLst/>
                <a:gdLst>
                  <a:gd name="connsiteX0" fmla="*/ 92 w 54262"/>
                  <a:gd name="connsiteY0" fmla="*/ 9 h 11328"/>
                  <a:gd name="connsiteX1" fmla="*/ 54355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2" y="9"/>
                    </a:moveTo>
                    <a:lnTo>
                      <a:pt x="54355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7" name="Graphic 30">
              <a:extLst>
                <a:ext uri="{FF2B5EF4-FFF2-40B4-BE49-F238E27FC236}">
                  <a16:creationId xmlns:a16="http://schemas.microsoft.com/office/drawing/2014/main" id="{F2EF5107-849E-7104-B92A-8EAC49093845}"/>
                </a:ext>
              </a:extLst>
            </p:cNvPr>
            <p:cNvGrpSpPr/>
            <p:nvPr/>
          </p:nvGrpSpPr>
          <p:grpSpPr>
            <a:xfrm>
              <a:off x="2492507" y="4477288"/>
              <a:ext cx="54262" cy="54262"/>
              <a:chOff x="2492507" y="4477288"/>
              <a:chExt cx="54262" cy="54262"/>
            </a:xfrm>
          </p:grpSpPr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131AAB0-0F8F-1BFD-E508-89A76C7F2718}"/>
                  </a:ext>
                </a:extLst>
              </p:cNvPr>
              <p:cNvSpPr/>
              <p:nvPr/>
            </p:nvSpPr>
            <p:spPr>
              <a:xfrm>
                <a:off x="2519582" y="4477288"/>
                <a:ext cx="11328" cy="54262"/>
              </a:xfrm>
              <a:custGeom>
                <a:avLst/>
                <a:gdLst>
                  <a:gd name="connsiteX0" fmla="*/ 91 w 11328"/>
                  <a:gd name="connsiteY0" fmla="*/ 9 h 54262"/>
                  <a:gd name="connsiteX1" fmla="*/ 91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1" y="9"/>
                    </a:moveTo>
                    <a:lnTo>
                      <a:pt x="91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00F2D85E-E740-3EBF-2921-6F01918B9098}"/>
                  </a:ext>
                </a:extLst>
              </p:cNvPr>
              <p:cNvSpPr/>
              <p:nvPr/>
            </p:nvSpPr>
            <p:spPr>
              <a:xfrm>
                <a:off x="2492507" y="4504362"/>
                <a:ext cx="54262" cy="11328"/>
              </a:xfrm>
              <a:custGeom>
                <a:avLst/>
                <a:gdLst>
                  <a:gd name="connsiteX0" fmla="*/ 91 w 54262"/>
                  <a:gd name="connsiteY0" fmla="*/ 9 h 11328"/>
                  <a:gd name="connsiteX1" fmla="*/ 54354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1" y="9"/>
                    </a:moveTo>
                    <a:lnTo>
                      <a:pt x="54354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8" name="Graphic 30">
              <a:extLst>
                <a:ext uri="{FF2B5EF4-FFF2-40B4-BE49-F238E27FC236}">
                  <a16:creationId xmlns:a16="http://schemas.microsoft.com/office/drawing/2014/main" id="{48F879C6-58DC-FE45-2290-83DB81A9D8E8}"/>
                </a:ext>
              </a:extLst>
            </p:cNvPr>
            <p:cNvGrpSpPr/>
            <p:nvPr/>
          </p:nvGrpSpPr>
          <p:grpSpPr>
            <a:xfrm>
              <a:off x="2481632" y="4477288"/>
              <a:ext cx="54262" cy="54262"/>
              <a:chOff x="2481632" y="4477288"/>
              <a:chExt cx="54262" cy="54262"/>
            </a:xfrm>
          </p:grpSpPr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6873360-859C-D4D9-C6A2-CBD4DB15E3BD}"/>
                  </a:ext>
                </a:extLst>
              </p:cNvPr>
              <p:cNvSpPr/>
              <p:nvPr/>
            </p:nvSpPr>
            <p:spPr>
              <a:xfrm>
                <a:off x="2508707" y="4477288"/>
                <a:ext cx="11328" cy="54262"/>
              </a:xfrm>
              <a:custGeom>
                <a:avLst/>
                <a:gdLst>
                  <a:gd name="connsiteX0" fmla="*/ 90 w 11328"/>
                  <a:gd name="connsiteY0" fmla="*/ 9 h 54262"/>
                  <a:gd name="connsiteX1" fmla="*/ 90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90" y="9"/>
                    </a:moveTo>
                    <a:lnTo>
                      <a:pt x="90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9CD470A2-37CE-0E3B-DC56-6BD1CE9B60EA}"/>
                  </a:ext>
                </a:extLst>
              </p:cNvPr>
              <p:cNvSpPr/>
              <p:nvPr/>
            </p:nvSpPr>
            <p:spPr>
              <a:xfrm>
                <a:off x="2481632" y="4504362"/>
                <a:ext cx="54262" cy="11328"/>
              </a:xfrm>
              <a:custGeom>
                <a:avLst/>
                <a:gdLst>
                  <a:gd name="connsiteX0" fmla="*/ 90 w 54262"/>
                  <a:gd name="connsiteY0" fmla="*/ 9 h 11328"/>
                  <a:gd name="connsiteX1" fmla="*/ 54353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90" y="9"/>
                    </a:moveTo>
                    <a:lnTo>
                      <a:pt x="54353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9" name="Graphic 30">
              <a:extLst>
                <a:ext uri="{FF2B5EF4-FFF2-40B4-BE49-F238E27FC236}">
                  <a16:creationId xmlns:a16="http://schemas.microsoft.com/office/drawing/2014/main" id="{41802286-554A-A01C-DEAB-197133C64587}"/>
                </a:ext>
              </a:extLst>
            </p:cNvPr>
            <p:cNvGrpSpPr/>
            <p:nvPr/>
          </p:nvGrpSpPr>
          <p:grpSpPr>
            <a:xfrm>
              <a:off x="2472909" y="4477288"/>
              <a:ext cx="54262" cy="54262"/>
              <a:chOff x="2472909" y="4477288"/>
              <a:chExt cx="54262" cy="54262"/>
            </a:xfrm>
          </p:grpSpPr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563E71E5-4369-1EBC-F3B2-3D682FDACF5E}"/>
                  </a:ext>
                </a:extLst>
              </p:cNvPr>
              <p:cNvSpPr/>
              <p:nvPr/>
            </p:nvSpPr>
            <p:spPr>
              <a:xfrm>
                <a:off x="2499984" y="4477288"/>
                <a:ext cx="11328" cy="54262"/>
              </a:xfrm>
              <a:custGeom>
                <a:avLst/>
                <a:gdLst>
                  <a:gd name="connsiteX0" fmla="*/ 89 w 11328"/>
                  <a:gd name="connsiteY0" fmla="*/ 9 h 54262"/>
                  <a:gd name="connsiteX1" fmla="*/ 89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9" y="9"/>
                    </a:moveTo>
                    <a:lnTo>
                      <a:pt x="89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45573333-2CF9-CD36-CCA7-41E28647CE1F}"/>
                  </a:ext>
                </a:extLst>
              </p:cNvPr>
              <p:cNvSpPr/>
              <p:nvPr/>
            </p:nvSpPr>
            <p:spPr>
              <a:xfrm>
                <a:off x="2472909" y="4504362"/>
                <a:ext cx="54262" cy="11328"/>
              </a:xfrm>
              <a:custGeom>
                <a:avLst/>
                <a:gdLst>
                  <a:gd name="connsiteX0" fmla="*/ 89 w 54262"/>
                  <a:gd name="connsiteY0" fmla="*/ 9 h 11328"/>
                  <a:gd name="connsiteX1" fmla="*/ 54352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9" y="9"/>
                    </a:moveTo>
                    <a:lnTo>
                      <a:pt x="54352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0" name="Graphic 30">
              <a:extLst>
                <a:ext uri="{FF2B5EF4-FFF2-40B4-BE49-F238E27FC236}">
                  <a16:creationId xmlns:a16="http://schemas.microsoft.com/office/drawing/2014/main" id="{EFD2C534-A5A2-C89C-3781-299C93E7D67E}"/>
                </a:ext>
              </a:extLst>
            </p:cNvPr>
            <p:cNvGrpSpPr/>
            <p:nvPr/>
          </p:nvGrpSpPr>
          <p:grpSpPr>
            <a:xfrm>
              <a:off x="2460675" y="4477288"/>
              <a:ext cx="54262" cy="54262"/>
              <a:chOff x="2460675" y="4477288"/>
              <a:chExt cx="54262" cy="54262"/>
            </a:xfrm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524847E9-7AE8-4D73-4F3E-6BD5D28A76A1}"/>
                  </a:ext>
                </a:extLst>
              </p:cNvPr>
              <p:cNvSpPr/>
              <p:nvPr/>
            </p:nvSpPr>
            <p:spPr>
              <a:xfrm>
                <a:off x="2487749" y="4477288"/>
                <a:ext cx="11328" cy="54262"/>
              </a:xfrm>
              <a:custGeom>
                <a:avLst/>
                <a:gdLst>
                  <a:gd name="connsiteX0" fmla="*/ 88 w 11328"/>
                  <a:gd name="connsiteY0" fmla="*/ 9 h 54262"/>
                  <a:gd name="connsiteX1" fmla="*/ 88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8" y="9"/>
                    </a:moveTo>
                    <a:lnTo>
                      <a:pt x="88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8028CA68-3E7C-A3E3-D210-C7D87C8141BA}"/>
                  </a:ext>
                </a:extLst>
              </p:cNvPr>
              <p:cNvSpPr/>
              <p:nvPr/>
            </p:nvSpPr>
            <p:spPr>
              <a:xfrm>
                <a:off x="2460675" y="4504362"/>
                <a:ext cx="54262" cy="11328"/>
              </a:xfrm>
              <a:custGeom>
                <a:avLst/>
                <a:gdLst>
                  <a:gd name="connsiteX0" fmla="*/ 88 w 54262"/>
                  <a:gd name="connsiteY0" fmla="*/ 9 h 11328"/>
                  <a:gd name="connsiteX1" fmla="*/ 54351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8" y="9"/>
                    </a:moveTo>
                    <a:lnTo>
                      <a:pt x="54351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1" name="Graphic 30">
              <a:extLst>
                <a:ext uri="{FF2B5EF4-FFF2-40B4-BE49-F238E27FC236}">
                  <a16:creationId xmlns:a16="http://schemas.microsoft.com/office/drawing/2014/main" id="{4557EDED-3143-E45F-0000-EAA0EBC8E92F}"/>
                </a:ext>
              </a:extLst>
            </p:cNvPr>
            <p:cNvGrpSpPr/>
            <p:nvPr/>
          </p:nvGrpSpPr>
          <p:grpSpPr>
            <a:xfrm>
              <a:off x="2437565" y="4477288"/>
              <a:ext cx="54262" cy="54262"/>
              <a:chOff x="2437565" y="4477288"/>
              <a:chExt cx="54262" cy="54262"/>
            </a:xfrm>
          </p:grpSpPr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97B8E515-A826-05EF-5A3A-1F51DDA353BB}"/>
                  </a:ext>
                </a:extLst>
              </p:cNvPr>
              <p:cNvSpPr/>
              <p:nvPr/>
            </p:nvSpPr>
            <p:spPr>
              <a:xfrm>
                <a:off x="2464639" y="4477288"/>
                <a:ext cx="11328" cy="54262"/>
              </a:xfrm>
              <a:custGeom>
                <a:avLst/>
                <a:gdLst>
                  <a:gd name="connsiteX0" fmla="*/ 86 w 11328"/>
                  <a:gd name="connsiteY0" fmla="*/ 9 h 54262"/>
                  <a:gd name="connsiteX1" fmla="*/ 86 w 11328"/>
                  <a:gd name="connsiteY1" fmla="*/ 54272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86" y="9"/>
                    </a:moveTo>
                    <a:lnTo>
                      <a:pt x="86" y="54272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6141435-B1DF-1D8A-12EB-981BC72D8D0C}"/>
                  </a:ext>
                </a:extLst>
              </p:cNvPr>
              <p:cNvSpPr/>
              <p:nvPr/>
            </p:nvSpPr>
            <p:spPr>
              <a:xfrm>
                <a:off x="2437565" y="4504362"/>
                <a:ext cx="54262" cy="11328"/>
              </a:xfrm>
              <a:custGeom>
                <a:avLst/>
                <a:gdLst>
                  <a:gd name="connsiteX0" fmla="*/ 86 w 54262"/>
                  <a:gd name="connsiteY0" fmla="*/ 9 h 11328"/>
                  <a:gd name="connsiteX1" fmla="*/ 54349 w 54262"/>
                  <a:gd name="connsiteY1" fmla="*/ 9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86" y="9"/>
                    </a:moveTo>
                    <a:lnTo>
                      <a:pt x="54349" y="9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2" name="Graphic 30">
              <a:extLst>
                <a:ext uri="{FF2B5EF4-FFF2-40B4-BE49-F238E27FC236}">
                  <a16:creationId xmlns:a16="http://schemas.microsoft.com/office/drawing/2014/main" id="{F62E1D5D-7069-6CD5-CDE1-72BA05007A07}"/>
                </a:ext>
              </a:extLst>
            </p:cNvPr>
            <p:cNvGrpSpPr/>
            <p:nvPr/>
          </p:nvGrpSpPr>
          <p:grpSpPr>
            <a:xfrm>
              <a:off x="2217001" y="4496886"/>
              <a:ext cx="54262" cy="54262"/>
              <a:chOff x="2217001" y="4496886"/>
              <a:chExt cx="54262" cy="54262"/>
            </a:xfrm>
          </p:grpSpPr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1BBE4BF-1DE4-DC0C-737D-92A44D100F13}"/>
                  </a:ext>
                </a:extLst>
              </p:cNvPr>
              <p:cNvSpPr/>
              <p:nvPr/>
            </p:nvSpPr>
            <p:spPr>
              <a:xfrm>
                <a:off x="2244076" y="4496886"/>
                <a:ext cx="11328" cy="54262"/>
              </a:xfrm>
              <a:custGeom>
                <a:avLst/>
                <a:gdLst>
                  <a:gd name="connsiteX0" fmla="*/ 66 w 11328"/>
                  <a:gd name="connsiteY0" fmla="*/ 10 h 54262"/>
                  <a:gd name="connsiteX1" fmla="*/ 66 w 11328"/>
                  <a:gd name="connsiteY1" fmla="*/ 5427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66" y="10"/>
                    </a:moveTo>
                    <a:lnTo>
                      <a:pt x="66" y="54273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82EDCF1C-A2A7-3F3B-D5BE-35F2F55E5E68}"/>
                  </a:ext>
                </a:extLst>
              </p:cNvPr>
              <p:cNvSpPr/>
              <p:nvPr/>
            </p:nvSpPr>
            <p:spPr>
              <a:xfrm>
                <a:off x="2217001" y="4523960"/>
                <a:ext cx="54262" cy="11328"/>
              </a:xfrm>
              <a:custGeom>
                <a:avLst/>
                <a:gdLst>
                  <a:gd name="connsiteX0" fmla="*/ 66 w 54262"/>
                  <a:gd name="connsiteY0" fmla="*/ 10 h 11328"/>
                  <a:gd name="connsiteX1" fmla="*/ 54329 w 54262"/>
                  <a:gd name="connsiteY1" fmla="*/ 1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66" y="10"/>
                    </a:moveTo>
                    <a:lnTo>
                      <a:pt x="54329" y="1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3" name="Graphic 30">
              <a:extLst>
                <a:ext uri="{FF2B5EF4-FFF2-40B4-BE49-F238E27FC236}">
                  <a16:creationId xmlns:a16="http://schemas.microsoft.com/office/drawing/2014/main" id="{6C0290E9-46A3-4DA3-8DA8-20A10C34602D}"/>
                </a:ext>
              </a:extLst>
            </p:cNvPr>
            <p:cNvGrpSpPr/>
            <p:nvPr/>
          </p:nvGrpSpPr>
          <p:grpSpPr>
            <a:xfrm>
              <a:off x="2183695" y="4496886"/>
              <a:ext cx="54262" cy="54262"/>
              <a:chOff x="2183695" y="4496886"/>
              <a:chExt cx="54262" cy="54262"/>
            </a:xfrm>
          </p:grpSpPr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9D5315A-54C9-88A1-EB54-C7FEDC7A8757}"/>
                  </a:ext>
                </a:extLst>
              </p:cNvPr>
              <p:cNvSpPr/>
              <p:nvPr/>
            </p:nvSpPr>
            <p:spPr>
              <a:xfrm>
                <a:off x="2210770" y="4496886"/>
                <a:ext cx="11328" cy="54262"/>
              </a:xfrm>
              <a:custGeom>
                <a:avLst/>
                <a:gdLst>
                  <a:gd name="connsiteX0" fmla="*/ 63 w 11328"/>
                  <a:gd name="connsiteY0" fmla="*/ 10 h 54262"/>
                  <a:gd name="connsiteX1" fmla="*/ 63 w 11328"/>
                  <a:gd name="connsiteY1" fmla="*/ 5427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63" y="10"/>
                    </a:moveTo>
                    <a:lnTo>
                      <a:pt x="63" y="54273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FB88A56A-D5DA-68A0-F630-16A54E97DF37}"/>
                  </a:ext>
                </a:extLst>
              </p:cNvPr>
              <p:cNvSpPr/>
              <p:nvPr/>
            </p:nvSpPr>
            <p:spPr>
              <a:xfrm>
                <a:off x="2183695" y="4523960"/>
                <a:ext cx="54262" cy="11328"/>
              </a:xfrm>
              <a:custGeom>
                <a:avLst/>
                <a:gdLst>
                  <a:gd name="connsiteX0" fmla="*/ 63 w 54262"/>
                  <a:gd name="connsiteY0" fmla="*/ 10 h 11328"/>
                  <a:gd name="connsiteX1" fmla="*/ 54326 w 54262"/>
                  <a:gd name="connsiteY1" fmla="*/ 1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63" y="10"/>
                    </a:moveTo>
                    <a:lnTo>
                      <a:pt x="54326" y="1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4" name="Graphic 30">
              <a:extLst>
                <a:ext uri="{FF2B5EF4-FFF2-40B4-BE49-F238E27FC236}">
                  <a16:creationId xmlns:a16="http://schemas.microsoft.com/office/drawing/2014/main" id="{09CA36FC-DAA8-107E-8120-0570E1991E47}"/>
                </a:ext>
              </a:extLst>
            </p:cNvPr>
            <p:cNvGrpSpPr/>
            <p:nvPr/>
          </p:nvGrpSpPr>
          <p:grpSpPr>
            <a:xfrm>
              <a:off x="1963925" y="4526566"/>
              <a:ext cx="54262" cy="54262"/>
              <a:chOff x="1963925" y="4526566"/>
              <a:chExt cx="54262" cy="54262"/>
            </a:xfrm>
          </p:grpSpPr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9F722B2A-9FA1-21F1-51E3-F56B97AB0EC5}"/>
                  </a:ext>
                </a:extLst>
              </p:cNvPr>
              <p:cNvSpPr/>
              <p:nvPr/>
            </p:nvSpPr>
            <p:spPr>
              <a:xfrm>
                <a:off x="1991000" y="4526566"/>
                <a:ext cx="11328" cy="54262"/>
              </a:xfrm>
              <a:custGeom>
                <a:avLst/>
                <a:gdLst>
                  <a:gd name="connsiteX0" fmla="*/ 44 w 11328"/>
                  <a:gd name="connsiteY0" fmla="*/ 13 h 54262"/>
                  <a:gd name="connsiteX1" fmla="*/ 44 w 11328"/>
                  <a:gd name="connsiteY1" fmla="*/ 54276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44" y="13"/>
                    </a:moveTo>
                    <a:lnTo>
                      <a:pt x="44" y="54276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AB24E03E-6133-EF7D-3A84-63037606D5F2}"/>
                  </a:ext>
                </a:extLst>
              </p:cNvPr>
              <p:cNvSpPr/>
              <p:nvPr/>
            </p:nvSpPr>
            <p:spPr>
              <a:xfrm>
                <a:off x="1963925" y="4553641"/>
                <a:ext cx="54262" cy="11328"/>
              </a:xfrm>
              <a:custGeom>
                <a:avLst/>
                <a:gdLst>
                  <a:gd name="connsiteX0" fmla="*/ 44 w 54262"/>
                  <a:gd name="connsiteY0" fmla="*/ 13 h 11328"/>
                  <a:gd name="connsiteX1" fmla="*/ 54307 w 54262"/>
                  <a:gd name="connsiteY1" fmla="*/ 13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44" y="13"/>
                    </a:moveTo>
                    <a:lnTo>
                      <a:pt x="54307" y="13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5" name="Graphic 30">
              <a:extLst>
                <a:ext uri="{FF2B5EF4-FFF2-40B4-BE49-F238E27FC236}">
                  <a16:creationId xmlns:a16="http://schemas.microsoft.com/office/drawing/2014/main" id="{B5AF974A-7598-79E5-7E6E-209B91CC0B06}"/>
                </a:ext>
              </a:extLst>
            </p:cNvPr>
            <p:cNvGrpSpPr/>
            <p:nvPr/>
          </p:nvGrpSpPr>
          <p:grpSpPr>
            <a:xfrm>
              <a:off x="5365273" y="4390625"/>
              <a:ext cx="54262" cy="54262"/>
              <a:chOff x="5365273" y="4390625"/>
              <a:chExt cx="54262" cy="54262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3E6B4CA3-E253-3C61-D8BA-6C684BBEE0EA}"/>
                  </a:ext>
                </a:extLst>
              </p:cNvPr>
              <p:cNvSpPr/>
              <p:nvPr/>
            </p:nvSpPr>
            <p:spPr>
              <a:xfrm>
                <a:off x="5392348" y="4390625"/>
                <a:ext cx="11328" cy="54262"/>
              </a:xfrm>
              <a:custGeom>
                <a:avLst/>
                <a:gdLst>
                  <a:gd name="connsiteX0" fmla="*/ 344 w 11328"/>
                  <a:gd name="connsiteY0" fmla="*/ 1 h 54262"/>
                  <a:gd name="connsiteX1" fmla="*/ 344 w 11328"/>
                  <a:gd name="connsiteY1" fmla="*/ 54264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44" y="1"/>
                    </a:moveTo>
                    <a:lnTo>
                      <a:pt x="344" y="54264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BA61908A-8FBE-6D29-F76B-E36D30050E0A}"/>
                  </a:ext>
                </a:extLst>
              </p:cNvPr>
              <p:cNvSpPr/>
              <p:nvPr/>
            </p:nvSpPr>
            <p:spPr>
              <a:xfrm>
                <a:off x="5365273" y="4417700"/>
                <a:ext cx="54262" cy="11328"/>
              </a:xfrm>
              <a:custGeom>
                <a:avLst/>
                <a:gdLst>
                  <a:gd name="connsiteX0" fmla="*/ 344 w 54262"/>
                  <a:gd name="connsiteY0" fmla="*/ 1 h 11328"/>
                  <a:gd name="connsiteX1" fmla="*/ 54607 w 54262"/>
                  <a:gd name="connsiteY1" fmla="*/ 1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44" y="1"/>
                    </a:moveTo>
                    <a:lnTo>
                      <a:pt x="54607" y="1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6" name="Graphic 30">
              <a:extLst>
                <a:ext uri="{FF2B5EF4-FFF2-40B4-BE49-F238E27FC236}">
                  <a16:creationId xmlns:a16="http://schemas.microsoft.com/office/drawing/2014/main" id="{4B50AA39-D1CF-DCD2-72C9-531AE79ACFDF}"/>
                </a:ext>
              </a:extLst>
            </p:cNvPr>
            <p:cNvGrpSpPr/>
            <p:nvPr/>
          </p:nvGrpSpPr>
          <p:grpSpPr>
            <a:xfrm>
              <a:off x="5509257" y="4378278"/>
              <a:ext cx="54262" cy="54262"/>
              <a:chOff x="5509257" y="4378278"/>
              <a:chExt cx="54262" cy="54262"/>
            </a:xfrm>
          </p:grpSpPr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E63B2645-0D2A-1068-E548-EF513C73C02F}"/>
                  </a:ext>
                </a:extLst>
              </p:cNvPr>
              <p:cNvSpPr/>
              <p:nvPr/>
            </p:nvSpPr>
            <p:spPr>
              <a:xfrm>
                <a:off x="5536332" y="4378278"/>
                <a:ext cx="11328" cy="54262"/>
              </a:xfrm>
              <a:custGeom>
                <a:avLst/>
                <a:gdLst>
                  <a:gd name="connsiteX0" fmla="*/ 357 w 11328"/>
                  <a:gd name="connsiteY0" fmla="*/ 0 h 54262"/>
                  <a:gd name="connsiteX1" fmla="*/ 357 w 11328"/>
                  <a:gd name="connsiteY1" fmla="*/ 5426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57" y="0"/>
                    </a:moveTo>
                    <a:lnTo>
                      <a:pt x="357" y="54263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8F00C920-3ABB-D531-432F-ABB4E670CCA9}"/>
                  </a:ext>
                </a:extLst>
              </p:cNvPr>
              <p:cNvSpPr/>
              <p:nvPr/>
            </p:nvSpPr>
            <p:spPr>
              <a:xfrm>
                <a:off x="5509257" y="4405352"/>
                <a:ext cx="54262" cy="11328"/>
              </a:xfrm>
              <a:custGeom>
                <a:avLst/>
                <a:gdLst>
                  <a:gd name="connsiteX0" fmla="*/ 357 w 54262"/>
                  <a:gd name="connsiteY0" fmla="*/ 0 h 11328"/>
                  <a:gd name="connsiteX1" fmla="*/ 54620 w 54262"/>
                  <a:gd name="connsiteY1" fmla="*/ 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57" y="0"/>
                    </a:moveTo>
                    <a:lnTo>
                      <a:pt x="54620" y="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7" name="Graphic 30">
              <a:extLst>
                <a:ext uri="{FF2B5EF4-FFF2-40B4-BE49-F238E27FC236}">
                  <a16:creationId xmlns:a16="http://schemas.microsoft.com/office/drawing/2014/main" id="{F25D83F1-01BE-3489-CA7B-F098E2B2566D}"/>
                </a:ext>
              </a:extLst>
            </p:cNvPr>
            <p:cNvGrpSpPr/>
            <p:nvPr/>
          </p:nvGrpSpPr>
          <p:grpSpPr>
            <a:xfrm>
              <a:off x="5667515" y="4378278"/>
              <a:ext cx="54262" cy="54262"/>
              <a:chOff x="5667515" y="4378278"/>
              <a:chExt cx="54262" cy="54262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16734E08-11DF-7635-1DD4-4C5A59EF2DD5}"/>
                  </a:ext>
                </a:extLst>
              </p:cNvPr>
              <p:cNvSpPr/>
              <p:nvPr/>
            </p:nvSpPr>
            <p:spPr>
              <a:xfrm>
                <a:off x="5694590" y="4378278"/>
                <a:ext cx="11328" cy="54262"/>
              </a:xfrm>
              <a:custGeom>
                <a:avLst/>
                <a:gdLst>
                  <a:gd name="connsiteX0" fmla="*/ 371 w 11328"/>
                  <a:gd name="connsiteY0" fmla="*/ 0 h 54262"/>
                  <a:gd name="connsiteX1" fmla="*/ 371 w 11328"/>
                  <a:gd name="connsiteY1" fmla="*/ 54263 h 5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28" h="54262">
                    <a:moveTo>
                      <a:pt x="371" y="0"/>
                    </a:moveTo>
                    <a:lnTo>
                      <a:pt x="371" y="54263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07B42F5E-005C-8281-B528-9B7B0FBAF6B9}"/>
                  </a:ext>
                </a:extLst>
              </p:cNvPr>
              <p:cNvSpPr/>
              <p:nvPr/>
            </p:nvSpPr>
            <p:spPr>
              <a:xfrm>
                <a:off x="5667515" y="4405352"/>
                <a:ext cx="54262" cy="11328"/>
              </a:xfrm>
              <a:custGeom>
                <a:avLst/>
                <a:gdLst>
                  <a:gd name="connsiteX0" fmla="*/ 371 w 54262"/>
                  <a:gd name="connsiteY0" fmla="*/ 0 h 11328"/>
                  <a:gd name="connsiteX1" fmla="*/ 54634 w 54262"/>
                  <a:gd name="connsiteY1" fmla="*/ 0 h 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62" h="11328">
                    <a:moveTo>
                      <a:pt x="371" y="0"/>
                    </a:moveTo>
                    <a:lnTo>
                      <a:pt x="54634" y="0"/>
                    </a:lnTo>
                  </a:path>
                </a:pathLst>
              </a:custGeom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B407D63-89D8-10A0-D567-6A5E60F1603C}"/>
              </a:ext>
            </a:extLst>
          </p:cNvPr>
          <p:cNvGrpSpPr/>
          <p:nvPr/>
        </p:nvGrpSpPr>
        <p:grpSpPr>
          <a:xfrm>
            <a:off x="3543692" y="2667159"/>
            <a:ext cx="360000" cy="72279"/>
            <a:chOff x="4720253" y="2300314"/>
            <a:chExt cx="360000" cy="72279"/>
          </a:xfrm>
        </p:grpSpPr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3E4EAE5D-17F2-CB5D-AC20-85555CFB1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0253" y="2336454"/>
              <a:ext cx="360000" cy="0"/>
            </a:xfrm>
            <a:prstGeom prst="line">
              <a:avLst/>
            </a:prstGeom>
            <a:ln w="19050">
              <a:solidFill>
                <a:srgbClr val="63A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5D5645DC-27B6-CEA4-CE28-EECD7B6A975F}"/>
                </a:ext>
              </a:extLst>
            </p:cNvPr>
            <p:cNvGrpSpPr/>
            <p:nvPr/>
          </p:nvGrpSpPr>
          <p:grpSpPr>
            <a:xfrm>
              <a:off x="4864206" y="2300314"/>
              <a:ext cx="72093" cy="72279"/>
              <a:chOff x="10249298" y="4314166"/>
              <a:chExt cx="72093" cy="72093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84C152D8-5486-C486-3871-DE191A681027}"/>
                  </a:ext>
                </a:extLst>
              </p:cNvPr>
              <p:cNvCxnSpPr/>
              <p:nvPr/>
            </p:nvCxnSpPr>
            <p:spPr>
              <a:xfrm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63A7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202D25CC-1059-912E-5246-D44665D4352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63A7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D12BA086-5906-5D2D-8ACC-5276FBBC9DAD}"/>
              </a:ext>
            </a:extLst>
          </p:cNvPr>
          <p:cNvCxnSpPr>
            <a:cxnSpLocks/>
          </p:cNvCxnSpPr>
          <p:nvPr/>
        </p:nvCxnSpPr>
        <p:spPr>
          <a:xfrm flipH="1">
            <a:off x="3538931" y="2251537"/>
            <a:ext cx="360000" cy="0"/>
          </a:xfrm>
          <a:prstGeom prst="line">
            <a:avLst/>
          </a:prstGeom>
          <a:ln w="19050">
            <a:solidFill>
              <a:srgbClr val="0079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AF7966F-816E-669E-19D7-C0A0FA256503}"/>
              </a:ext>
            </a:extLst>
          </p:cNvPr>
          <p:cNvGrpSpPr/>
          <p:nvPr/>
        </p:nvGrpSpPr>
        <p:grpSpPr>
          <a:xfrm>
            <a:off x="3682884" y="2215397"/>
            <a:ext cx="72093" cy="72279"/>
            <a:chOff x="10249298" y="4314166"/>
            <a:chExt cx="72093" cy="72093"/>
          </a:xfrm>
        </p:grpSpPr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B92D75CD-461B-DC47-19C2-CC3846C9685B}"/>
                </a:ext>
              </a:extLst>
            </p:cNvPr>
            <p:cNvCxnSpPr/>
            <p:nvPr/>
          </p:nvCxnSpPr>
          <p:spPr>
            <a:xfrm>
              <a:off x="10249298" y="4350213"/>
              <a:ext cx="72093" cy="0"/>
            </a:xfrm>
            <a:prstGeom prst="line">
              <a:avLst/>
            </a:prstGeom>
            <a:ln w="12700">
              <a:solidFill>
                <a:srgbClr val="0079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EC7B8E6-2528-F214-BE8B-BED3858C506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249298" y="4350213"/>
              <a:ext cx="72093" cy="0"/>
            </a:xfrm>
            <a:prstGeom prst="line">
              <a:avLst/>
            </a:prstGeom>
            <a:ln w="12700">
              <a:solidFill>
                <a:srgbClr val="0079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2" name="TextBox 371">
            <a:extLst>
              <a:ext uri="{FF2B5EF4-FFF2-40B4-BE49-F238E27FC236}">
                <a16:creationId xmlns:a16="http://schemas.microsoft.com/office/drawing/2014/main" id="{6A68FB70-B1DE-502B-7FCF-1F302F1EF4EA}"/>
              </a:ext>
            </a:extLst>
          </p:cNvPr>
          <p:cNvSpPr txBox="1"/>
          <p:nvPr/>
        </p:nvSpPr>
        <p:spPr>
          <a:xfrm>
            <a:off x="3896389" y="2094284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NRM</a:t>
            </a:r>
            <a:r>
              <a:rPr lang="en-US" sz="1400" baseline="30000" dirty="0" err="1"/>
              <a:t>a</a:t>
            </a:r>
            <a:endParaRPr lang="en-US" sz="1400" baseline="30000" dirty="0"/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02ADF23B-22F9-842E-A153-0ED6E062151E}"/>
              </a:ext>
            </a:extLst>
          </p:cNvPr>
          <p:cNvSpPr txBox="1"/>
          <p:nvPr/>
        </p:nvSpPr>
        <p:spPr>
          <a:xfrm>
            <a:off x="3896389" y="2453575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NRM excluding death</a:t>
            </a:r>
          </a:p>
          <a:p>
            <a:r>
              <a:rPr lang="en-US" sz="1400" dirty="0"/>
              <a:t>due to COVID-19</a:t>
            </a:r>
            <a:r>
              <a:rPr lang="en-US" sz="1400" baseline="30000" dirty="0"/>
              <a:t>b</a:t>
            </a:r>
            <a:r>
              <a:rPr lang="en-US" sz="1400" dirty="0"/>
              <a:t> 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8C86BDCE-413F-CEDD-7B54-224255C4C5C5}"/>
              </a:ext>
            </a:extLst>
          </p:cNvPr>
          <p:cNvSpPr txBox="1"/>
          <p:nvPr/>
        </p:nvSpPr>
        <p:spPr>
          <a:xfrm rot="16200000">
            <a:off x="53788" y="3092614"/>
            <a:ext cx="149825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Probability,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B803B-44C3-459E-4E7B-2B2F1B04C525}"/>
              </a:ext>
            </a:extLst>
          </p:cNvPr>
          <p:cNvSpPr txBox="1"/>
          <p:nvPr/>
        </p:nvSpPr>
        <p:spPr>
          <a:xfrm>
            <a:off x="2388081" y="6367903"/>
            <a:ext cx="7484615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Subsequent</a:t>
            </a:r>
            <a:r>
              <a:rPr lang="en-US" sz="900" dirty="0"/>
              <a:t> cellular therapy and HCT without previously documented relapse or PD were censored. </a:t>
            </a:r>
            <a:r>
              <a:rPr lang="en-US" sz="900" baseline="30000" dirty="0" err="1"/>
              <a:t>b</a:t>
            </a:r>
            <a:r>
              <a:rPr lang="en-US" sz="900" dirty="0" err="1"/>
              <a:t>Subsequent</a:t>
            </a:r>
            <a:r>
              <a:rPr lang="en-US" sz="900" dirty="0"/>
              <a:t> cellular therapy and HCT were censored. </a:t>
            </a:r>
            <a:r>
              <a:rPr lang="en-US" sz="900" baseline="30000" dirty="0" err="1"/>
              <a:t>c</a:t>
            </a:r>
            <a:r>
              <a:rPr lang="en-US" sz="900" dirty="0" err="1"/>
              <a:t>Not</a:t>
            </a:r>
            <a:r>
              <a:rPr lang="en-US" sz="900" dirty="0"/>
              <a:t> due to GVHD. GVHD, graft-versus-host disease; NRM, non-relapse mortality.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9F57C85A-841B-13B0-73F4-164A1B0DFB74}"/>
              </a:ext>
            </a:extLst>
          </p:cNvPr>
          <p:cNvSpPr txBox="1"/>
          <p:nvPr/>
        </p:nvSpPr>
        <p:spPr>
          <a:xfrm>
            <a:off x="475097" y="4978862"/>
            <a:ext cx="792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/>
            <a:r>
              <a:rPr lang="en-GB" sz="10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NRM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7D6D8F95-D5D6-1804-0F57-B61F0F2C20AA}"/>
              </a:ext>
            </a:extLst>
          </p:cNvPr>
          <p:cNvSpPr txBox="1"/>
          <p:nvPr/>
        </p:nvSpPr>
        <p:spPr>
          <a:xfrm>
            <a:off x="1357062" y="51300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BFCFF179-C317-9A3B-05D7-9610EF1CF1C1}"/>
              </a:ext>
            </a:extLst>
          </p:cNvPr>
          <p:cNvSpPr txBox="1"/>
          <p:nvPr/>
        </p:nvSpPr>
        <p:spPr>
          <a:xfrm>
            <a:off x="2415102" y="51300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C7F14572-6502-69E5-A1D8-8B776193A0FA}"/>
              </a:ext>
            </a:extLst>
          </p:cNvPr>
          <p:cNvSpPr txBox="1"/>
          <p:nvPr/>
        </p:nvSpPr>
        <p:spPr>
          <a:xfrm>
            <a:off x="3473142" y="51300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35A1E243-866E-2499-A474-0661274C963B}"/>
              </a:ext>
            </a:extLst>
          </p:cNvPr>
          <p:cNvSpPr txBox="1"/>
          <p:nvPr/>
        </p:nvSpPr>
        <p:spPr>
          <a:xfrm>
            <a:off x="4531182" y="51300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1B6E4EEB-4D91-CE2F-F5DB-E7B8A1B07B3B}"/>
              </a:ext>
            </a:extLst>
          </p:cNvPr>
          <p:cNvSpPr txBox="1"/>
          <p:nvPr/>
        </p:nvSpPr>
        <p:spPr>
          <a:xfrm>
            <a:off x="5589221" y="51300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90F4DDC-8BA4-AE69-E1E6-31701B852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93406"/>
              </p:ext>
            </p:extLst>
          </p:nvPr>
        </p:nvGraphicFramePr>
        <p:xfrm>
          <a:off x="6930613" y="1857472"/>
          <a:ext cx="437530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067">
                  <a:extLst>
                    <a:ext uri="{9D8B030D-6E8A-4147-A177-3AD203B41FA5}">
                      <a16:colId xmlns:a16="http://schemas.microsoft.com/office/drawing/2014/main" val="2801645200"/>
                    </a:ext>
                  </a:extLst>
                </a:gridCol>
                <a:gridCol w="2101234">
                  <a:extLst>
                    <a:ext uri="{9D8B030D-6E8A-4147-A177-3AD203B41FA5}">
                      <a16:colId xmlns:a16="http://schemas.microsoft.com/office/drawing/2014/main" val="1634960535"/>
                    </a:ext>
                  </a:extLst>
                </a:gridCol>
              </a:tblGrid>
              <a:tr h="498826">
                <a:tc>
                  <a:txBody>
                    <a:bodyPr/>
                    <a:lstStyle/>
                    <a:p>
                      <a:r>
                        <a:rPr lang="en-US" sz="1400" dirty="0"/>
                        <a:t>Causes, n (%)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Overall Population N=380</a:t>
                      </a:r>
                    </a:p>
                  </a:txBody>
                  <a:tcPr anchor="b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96975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r>
                        <a:rPr lang="en-US" sz="1200" dirty="0"/>
                        <a:t>Total deaths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 (23)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191854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Primary disease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 (14)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77133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Malignancy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(&lt;1)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623189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CRS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(&lt;1)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27092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Neurotoxicity/ICANS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(1)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32766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Chronic GVHD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(&lt;1)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069337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Infection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(3)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28375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365760"/>
                      <a:r>
                        <a:rPr lang="en-US" sz="1200" dirty="0"/>
                        <a:t>Bacterial infection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(2)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066592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365760"/>
                      <a:r>
                        <a:rPr lang="en-US" sz="1200" dirty="0"/>
                        <a:t>COVID-19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(1)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15771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Organ </a:t>
                      </a:r>
                      <a:r>
                        <a:rPr lang="en-US" sz="1200" dirty="0" err="1"/>
                        <a:t>failure</a:t>
                      </a:r>
                      <a:r>
                        <a:rPr lang="en-US" sz="1200" baseline="30000" dirty="0" err="1"/>
                        <a:t>c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(1)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739222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Hemorrhage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(&lt;1)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76053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841852"/>
                  </a:ext>
                </a:extLst>
              </a:tr>
              <a:tr h="264084">
                <a:tc>
                  <a:txBody>
                    <a:bodyPr/>
                    <a:lstStyle/>
                    <a:p>
                      <a:pPr marL="182880"/>
                      <a:r>
                        <a:rPr lang="en-US" sz="1200" dirty="0"/>
                        <a:t>Not reported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 (&lt;1)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578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DAE496-A021-A7DD-3473-DC5919B30A88}"/>
              </a:ext>
            </a:extLst>
          </p:cNvPr>
          <p:cNvSpPr txBox="1"/>
          <p:nvPr/>
        </p:nvSpPr>
        <p:spPr>
          <a:xfrm>
            <a:off x="6340702" y="1303474"/>
            <a:ext cx="5248274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Primary Causes of Death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at any Time During Follow-up</a:t>
            </a:r>
            <a:endParaRPr lang="en-GB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994DA-0B59-D1B2-9E73-DE836794FEE9}"/>
              </a:ext>
            </a:extLst>
          </p:cNvPr>
          <p:cNvSpPr txBox="1"/>
          <p:nvPr/>
        </p:nvSpPr>
        <p:spPr>
          <a:xfrm>
            <a:off x="1357062" y="532134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3E1F0-FA34-6B71-E1A0-20769FC2421D}"/>
              </a:ext>
            </a:extLst>
          </p:cNvPr>
          <p:cNvSpPr txBox="1"/>
          <p:nvPr/>
        </p:nvSpPr>
        <p:spPr>
          <a:xfrm>
            <a:off x="2415102" y="532134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C1602-FA4D-E5C2-AF8C-60A1D2C5DE5B}"/>
              </a:ext>
            </a:extLst>
          </p:cNvPr>
          <p:cNvSpPr txBox="1"/>
          <p:nvPr/>
        </p:nvSpPr>
        <p:spPr>
          <a:xfrm>
            <a:off x="3473142" y="532134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60875-F1E0-DD00-BF86-34D2ED2AB42E}"/>
              </a:ext>
            </a:extLst>
          </p:cNvPr>
          <p:cNvSpPr txBox="1"/>
          <p:nvPr/>
        </p:nvSpPr>
        <p:spPr>
          <a:xfrm>
            <a:off x="4531182" y="532134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BE517-20C0-27AB-54FE-D5DA57DCBA59}"/>
              </a:ext>
            </a:extLst>
          </p:cNvPr>
          <p:cNvSpPr txBox="1"/>
          <p:nvPr/>
        </p:nvSpPr>
        <p:spPr>
          <a:xfrm>
            <a:off x="5589221" y="532134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</p:spTree>
    <p:extLst>
      <p:ext uri="{BB962C8B-B14F-4D97-AF65-F5344CB8AC3E}">
        <p14:creationId xmlns:p14="http://schemas.microsoft.com/office/powerpoint/2010/main" val="412297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D61725-5E60-4BD3-AC9F-8FDAAE37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184"/>
            <a:ext cx="10972800" cy="1020762"/>
          </a:xfrm>
        </p:spPr>
        <p:txBody>
          <a:bodyPr/>
          <a:lstStyle/>
          <a:p>
            <a:r>
              <a:rPr lang="en-US" dirty="0"/>
              <a:t>Safety Outcomes With Multivariate Adjustment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A1EEE-4837-4D83-A8A5-F344C76C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778CC-3CE0-4863-9B27-67A5CDD72EE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880F22-AE73-ED30-DB7D-09FD3188B901}"/>
              </a:ext>
            </a:extLst>
          </p:cNvPr>
          <p:cNvSpPr txBox="1">
            <a:spLocks/>
          </p:cNvSpPr>
          <p:nvPr/>
        </p:nvSpPr>
        <p:spPr bwMode="auto">
          <a:xfrm>
            <a:off x="497233" y="5312601"/>
            <a:ext cx="11341228" cy="76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en-US" sz="1200" spc="-10" dirty="0">
                <a:solidFill>
                  <a:schemeClr val="tx1"/>
                </a:solidFill>
              </a:rPr>
              <a:t>Prior bendamustine was associated with a reduced risk of Grade ≥3 ICANS (</a:t>
            </a:r>
            <a:r>
              <a:rPr lang="en-US" sz="1200" kern="0" dirty="0">
                <a:solidFill>
                  <a:schemeClr val="tx1"/>
                </a:solidFill>
              </a:rPr>
              <a:t>OR 0.50; 95% CI, 0.30–0.84) </a:t>
            </a:r>
            <a:r>
              <a:rPr lang="en-US" sz="1200" spc="-10" dirty="0">
                <a:solidFill>
                  <a:schemeClr val="tx1"/>
                </a:solidFill>
              </a:rPr>
              <a:t>and increased risk of prolonged thrombocytopenia </a:t>
            </a:r>
            <a:br>
              <a:rPr lang="en-US" sz="1200" spc="-10" dirty="0">
                <a:solidFill>
                  <a:schemeClr val="tx1"/>
                </a:solidFill>
              </a:rPr>
            </a:br>
            <a:r>
              <a:rPr lang="en-US" sz="1200" spc="-10" dirty="0">
                <a:solidFill>
                  <a:schemeClr val="tx1"/>
                </a:solidFill>
              </a:rPr>
              <a:t>(</a:t>
            </a:r>
            <a:r>
              <a:rPr lang="en-US" sz="1200" kern="0" dirty="0">
                <a:solidFill>
                  <a:schemeClr val="tx1"/>
                </a:solidFill>
              </a:rPr>
              <a:t>OR 1.98; 95% CI, 1.11–3.53) </a:t>
            </a:r>
            <a:r>
              <a:rPr lang="en-US" sz="1200" spc="-10" dirty="0">
                <a:solidFill>
                  <a:schemeClr val="tx1"/>
                </a:solidFill>
              </a:rPr>
              <a:t>compared with no prior bendamustine use 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Patients with 1–2 lines of prior therapy had a higher risk of Grade ≥3 CRS (</a:t>
            </a:r>
            <a:r>
              <a:rPr lang="en-US" sz="1200" kern="0" dirty="0">
                <a:solidFill>
                  <a:schemeClr val="tx1"/>
                </a:solidFill>
              </a:rPr>
              <a:t>OR 2.26; 95% CI, 1.11–4.63) </a:t>
            </a:r>
            <a:r>
              <a:rPr lang="en-US" sz="1200" dirty="0">
                <a:solidFill>
                  <a:schemeClr val="tx1"/>
                </a:solidFill>
              </a:rPr>
              <a:t>compared with patients who had ≥3 prior lines of therapy</a:t>
            </a:r>
          </a:p>
        </p:txBody>
      </p:sp>
      <p:sp>
        <p:nvSpPr>
          <p:cNvPr id="14" name="object 237">
            <a:extLst>
              <a:ext uri="{FF2B5EF4-FFF2-40B4-BE49-F238E27FC236}">
                <a16:creationId xmlns:a16="http://schemas.microsoft.com/office/drawing/2014/main" id="{1D4FDBAB-6451-FC39-62EA-1380DF438858}"/>
              </a:ext>
            </a:extLst>
          </p:cNvPr>
          <p:cNvSpPr txBox="1">
            <a:spLocks/>
          </p:cNvSpPr>
          <p:nvPr/>
        </p:nvSpPr>
        <p:spPr bwMode="auto">
          <a:xfrm>
            <a:off x="767847" y="1182981"/>
            <a:ext cx="10622355" cy="2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344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i="0" cap="none">
                <a:solidFill>
                  <a:schemeClr val="accent3"/>
                </a:solidFill>
                <a:latin typeface="+mj-lt"/>
                <a:ea typeface="ＭＳ Ｐゴシック" pitchFamily="-108" charset="-128"/>
                <a:cs typeface="Helvetica Neue Bold Condense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FFFFF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FFFFF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FFFFF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FFFFF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pitchFamily="-112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pitchFamily="-112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pitchFamily="-112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42333" marR="0" lvl="0" indent="0" algn="ctr" defTabSz="914400" rtl="0" eaLnBrk="0" fontAlgn="base" latinLnBrk="0" hangingPunct="0">
              <a:lnSpc>
                <a:spcPct val="100000"/>
              </a:lnSpc>
              <a:spcBef>
                <a:spcPts val="14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Adjusted CRS, ICANS, Prolonged Cytopenia, and NRM</a:t>
            </a:r>
            <a:r>
              <a:rPr lang="en-GB" sz="16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GB" sz="16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B1017-E147-0B95-7FB3-960BC76E7F02}"/>
              </a:ext>
            </a:extLst>
          </p:cNvPr>
          <p:cNvSpPr txBox="1"/>
          <p:nvPr/>
        </p:nvSpPr>
        <p:spPr>
          <a:xfrm>
            <a:off x="2388081" y="6090904"/>
            <a:ext cx="7927494" cy="6463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Age</a:t>
            </a:r>
            <a:r>
              <a:rPr lang="en-US" sz="900" dirty="0"/>
              <a:t> and sex were adjusted for in all models. Other covariates were subject to a step-wise selection process that included ECOG PS, elevated</a:t>
            </a:r>
            <a:br>
              <a:rPr lang="en-US" sz="900" dirty="0"/>
            </a:br>
            <a:r>
              <a:rPr lang="en-US" sz="900" dirty="0"/>
              <a:t>LDH, &gt;1 </a:t>
            </a:r>
            <a:r>
              <a:rPr lang="en-US" sz="900" dirty="0" err="1"/>
              <a:t>extranodal</a:t>
            </a:r>
            <a:r>
              <a:rPr lang="en-US" sz="900" dirty="0"/>
              <a:t> involvement site, and chemosensitivity prior to infusion; Ki-67 proliferation index and TP53/17p deletion at diagnosis; and race/ethnicity, HCT-CI, year of infusion, time from leukapheresis to infusion, and use of bridging therapy. </a:t>
            </a:r>
            <a:r>
              <a:rPr lang="en-US" sz="900" baseline="30000" dirty="0" err="1"/>
              <a:t>b</a:t>
            </a:r>
            <a:r>
              <a:rPr lang="en-US" sz="900" dirty="0" err="1"/>
              <a:t>Variables</a:t>
            </a:r>
            <a:r>
              <a:rPr lang="en-US" sz="900" dirty="0"/>
              <a:t> with multivariate </a:t>
            </a:r>
            <a:r>
              <a:rPr lang="en-US" sz="900" i="1" dirty="0"/>
              <a:t>P</a:t>
            </a:r>
            <a:r>
              <a:rPr lang="en-US" sz="900" dirty="0"/>
              <a:t>&lt;0.05 are highlighted in either green (favorable) or red (unfavorable). </a:t>
            </a:r>
            <a:r>
              <a:rPr lang="en-US" sz="900" baseline="30000" dirty="0" err="1"/>
              <a:t>c</a:t>
            </a:r>
            <a:r>
              <a:rPr lang="en-US" sz="900" dirty="0" err="1"/>
              <a:t>Cause</a:t>
            </a:r>
            <a:r>
              <a:rPr lang="en-US" sz="900" dirty="0"/>
              <a:t>-specific hazard ratio. NRM, non-relapse mortality.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E8A1B-D7E1-9583-6851-3648F120B306}"/>
              </a:ext>
            </a:extLst>
          </p:cNvPr>
          <p:cNvSpPr txBox="1"/>
          <p:nvPr/>
        </p:nvSpPr>
        <p:spPr>
          <a:xfrm>
            <a:off x="5036993" y="4919031"/>
            <a:ext cx="1819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cs typeface="Arial" panose="020B0604020202020204" pitchFamily="34" charset="0"/>
              </a:rPr>
              <a:t>Odds ratio and 95% Cl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15D04-1D1A-A42F-06CB-F7B4F85C37E4}"/>
              </a:ext>
            </a:extLst>
          </p:cNvPr>
          <p:cNvSpPr txBox="1"/>
          <p:nvPr/>
        </p:nvSpPr>
        <p:spPr>
          <a:xfrm>
            <a:off x="8715588" y="4922696"/>
            <a:ext cx="113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cs typeface="Arial" panose="020B0604020202020204" pitchFamily="34" charset="0"/>
              </a:rPr>
              <a:t>Hazard </a:t>
            </a:r>
            <a:r>
              <a:rPr lang="en-GB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ratio</a:t>
            </a:r>
            <a:r>
              <a:rPr lang="en-GB" sz="1200" b="1" baseline="30000" dirty="0" err="1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endParaRPr lang="en-GB" sz="1200" b="1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cs typeface="Arial" panose="020B0604020202020204" pitchFamily="34" charset="0"/>
              </a:rPr>
              <a:t>and 95% Cl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0CE33B-9F56-D43F-28A2-B519D0F65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00860"/>
              </p:ext>
            </p:extLst>
          </p:nvPr>
        </p:nvGraphicFramePr>
        <p:xfrm>
          <a:off x="8587140" y="1484760"/>
          <a:ext cx="1317600" cy="3191256"/>
        </p:xfrm>
        <a:graphic>
          <a:graphicData uri="http://schemas.openxmlformats.org/drawingml/2006/table">
            <a:tbl>
              <a:tblPr firstRow="1" bandRow="1"/>
              <a:tblGrid>
                <a:gridCol w="1317600">
                  <a:extLst>
                    <a:ext uri="{9D8B030D-6E8A-4147-A177-3AD203B41FA5}">
                      <a16:colId xmlns:a16="http://schemas.microsoft.com/office/drawing/2014/main" val="2885936405"/>
                    </a:ext>
                  </a:extLst>
                </a:gridCol>
              </a:tblGrid>
              <a:tr h="448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7135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837858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421633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5499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314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4572900-56F5-9971-466B-AE30388F7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988723"/>
              </p:ext>
            </p:extLst>
          </p:nvPr>
        </p:nvGraphicFramePr>
        <p:xfrm>
          <a:off x="3307653" y="1487472"/>
          <a:ext cx="5269536" cy="3188729"/>
        </p:xfrm>
        <a:graphic>
          <a:graphicData uri="http://schemas.openxmlformats.org/drawingml/2006/table">
            <a:tbl>
              <a:tblPr firstRow="1" bandRow="1"/>
              <a:tblGrid>
                <a:gridCol w="1317600">
                  <a:extLst>
                    <a:ext uri="{9D8B030D-6E8A-4147-A177-3AD203B41FA5}">
                      <a16:colId xmlns:a16="http://schemas.microsoft.com/office/drawing/2014/main" val="2674331936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1499275995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3735224641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529724836"/>
                    </a:ext>
                  </a:extLst>
                </a:gridCol>
              </a:tblGrid>
              <a:tr h="445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CRS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ICANS</a:t>
                      </a:r>
                      <a:b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Prolonged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Neutropenia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Prolonged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89611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438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73493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580107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7154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18F3904-123E-1A75-084E-6C218FD41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563938"/>
              </p:ext>
            </p:extLst>
          </p:nvPr>
        </p:nvGraphicFramePr>
        <p:xfrm>
          <a:off x="1959683" y="1477947"/>
          <a:ext cx="1395939" cy="3198254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3541153402"/>
                    </a:ext>
                  </a:extLst>
                </a:gridCol>
                <a:gridCol w="1187659">
                  <a:extLst>
                    <a:ext uri="{9D8B030D-6E8A-4147-A177-3AD203B41FA5}">
                      <a16:colId xmlns:a16="http://schemas.microsoft.com/office/drawing/2014/main" val="2674331936"/>
                    </a:ext>
                  </a:extLst>
                </a:gridCol>
              </a:tblGrid>
              <a:tr h="45505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en-GB" sz="14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4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89611"/>
                  </a:ext>
                </a:extLst>
              </a:tr>
              <a:tr h="6858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Factors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 BTKi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43802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Bendamustine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7349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ASCT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80107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1–2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Lines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71544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04E99D-4ACC-04CE-8108-40E2CA8417BB}"/>
              </a:ext>
            </a:extLst>
          </p:cNvPr>
          <p:cNvCxnSpPr>
            <a:cxnSpLocks/>
          </p:cNvCxnSpPr>
          <p:nvPr/>
        </p:nvCxnSpPr>
        <p:spPr>
          <a:xfrm>
            <a:off x="4074051" y="1949378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19FB4E-4817-6B71-7C3A-FC767C8F800A}"/>
              </a:ext>
            </a:extLst>
          </p:cNvPr>
          <p:cNvCxnSpPr/>
          <p:nvPr/>
        </p:nvCxnSpPr>
        <p:spPr>
          <a:xfrm>
            <a:off x="4625155" y="4463855"/>
            <a:ext cx="0" cy="310955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18" name="object 243">
            <a:extLst>
              <a:ext uri="{FF2B5EF4-FFF2-40B4-BE49-F238E27FC236}">
                <a16:creationId xmlns:a16="http://schemas.microsoft.com/office/drawing/2014/main" id="{D677A545-0495-512C-B9D5-42D3AA900F75}"/>
              </a:ext>
            </a:extLst>
          </p:cNvPr>
          <p:cNvSpPr/>
          <p:nvPr/>
        </p:nvSpPr>
        <p:spPr>
          <a:xfrm>
            <a:off x="3369200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object 243">
            <a:extLst>
              <a:ext uri="{FF2B5EF4-FFF2-40B4-BE49-F238E27FC236}">
                <a16:creationId xmlns:a16="http://schemas.microsoft.com/office/drawing/2014/main" id="{FCDE1D44-4F47-886E-0E73-7076644399C5}"/>
              </a:ext>
            </a:extLst>
          </p:cNvPr>
          <p:cNvSpPr/>
          <p:nvPr/>
        </p:nvSpPr>
        <p:spPr>
          <a:xfrm>
            <a:off x="3867422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object 243">
            <a:extLst>
              <a:ext uri="{FF2B5EF4-FFF2-40B4-BE49-F238E27FC236}">
                <a16:creationId xmlns:a16="http://schemas.microsoft.com/office/drawing/2014/main" id="{97D86068-B817-121C-E488-B7B2EDA329EB}"/>
              </a:ext>
            </a:extLst>
          </p:cNvPr>
          <p:cNvSpPr/>
          <p:nvPr/>
        </p:nvSpPr>
        <p:spPr>
          <a:xfrm>
            <a:off x="4074051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object 243">
            <a:extLst>
              <a:ext uri="{FF2B5EF4-FFF2-40B4-BE49-F238E27FC236}">
                <a16:creationId xmlns:a16="http://schemas.microsoft.com/office/drawing/2014/main" id="{30FC2D60-BD73-9413-5370-653C815D6FBA}"/>
              </a:ext>
            </a:extLst>
          </p:cNvPr>
          <p:cNvSpPr/>
          <p:nvPr/>
        </p:nvSpPr>
        <p:spPr>
          <a:xfrm>
            <a:off x="4414041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object 243">
            <a:extLst>
              <a:ext uri="{FF2B5EF4-FFF2-40B4-BE49-F238E27FC236}">
                <a16:creationId xmlns:a16="http://schemas.microsoft.com/office/drawing/2014/main" id="{0BE61262-5CA4-18A0-0121-DD5A178910BC}"/>
              </a:ext>
            </a:extLst>
          </p:cNvPr>
          <p:cNvSpPr/>
          <p:nvPr/>
        </p:nvSpPr>
        <p:spPr>
          <a:xfrm>
            <a:off x="4292494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object 243">
            <a:extLst>
              <a:ext uri="{FF2B5EF4-FFF2-40B4-BE49-F238E27FC236}">
                <a16:creationId xmlns:a16="http://schemas.microsoft.com/office/drawing/2014/main" id="{CEEB654B-4B68-4FCB-148B-0B8189F1670D}"/>
              </a:ext>
            </a:extLst>
          </p:cNvPr>
          <p:cNvSpPr/>
          <p:nvPr/>
        </p:nvSpPr>
        <p:spPr>
          <a:xfrm>
            <a:off x="4536312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object 243">
            <a:extLst>
              <a:ext uri="{FF2B5EF4-FFF2-40B4-BE49-F238E27FC236}">
                <a16:creationId xmlns:a16="http://schemas.microsoft.com/office/drawing/2014/main" id="{D0718E33-9685-4B26-B939-29809463A768}"/>
              </a:ext>
            </a:extLst>
          </p:cNvPr>
          <p:cNvSpPr/>
          <p:nvPr/>
        </p:nvSpPr>
        <p:spPr>
          <a:xfrm>
            <a:off x="4691044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object 243">
            <a:extLst>
              <a:ext uri="{FF2B5EF4-FFF2-40B4-BE49-F238E27FC236}">
                <a16:creationId xmlns:a16="http://schemas.microsoft.com/office/drawing/2014/main" id="{23955408-8825-CB7D-82AD-E594400844D4}"/>
              </a:ext>
            </a:extLst>
          </p:cNvPr>
          <p:cNvSpPr/>
          <p:nvPr/>
        </p:nvSpPr>
        <p:spPr>
          <a:xfrm>
            <a:off x="5189023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object 243">
            <a:extLst>
              <a:ext uri="{FF2B5EF4-FFF2-40B4-BE49-F238E27FC236}">
                <a16:creationId xmlns:a16="http://schemas.microsoft.com/office/drawing/2014/main" id="{96C4EDD7-962E-C75C-9789-1F562C142FEC}"/>
              </a:ext>
            </a:extLst>
          </p:cNvPr>
          <p:cNvSpPr/>
          <p:nvPr/>
        </p:nvSpPr>
        <p:spPr>
          <a:xfrm>
            <a:off x="5395652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object 243">
            <a:extLst>
              <a:ext uri="{FF2B5EF4-FFF2-40B4-BE49-F238E27FC236}">
                <a16:creationId xmlns:a16="http://schemas.microsoft.com/office/drawing/2014/main" id="{B2E669A2-F567-5E1D-F526-F058D3A3F9AD}"/>
              </a:ext>
            </a:extLst>
          </p:cNvPr>
          <p:cNvSpPr/>
          <p:nvPr/>
        </p:nvSpPr>
        <p:spPr>
          <a:xfrm>
            <a:off x="5735642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object 243">
            <a:extLst>
              <a:ext uri="{FF2B5EF4-FFF2-40B4-BE49-F238E27FC236}">
                <a16:creationId xmlns:a16="http://schemas.microsoft.com/office/drawing/2014/main" id="{7BF89C36-D6B4-7C97-BC6E-5F3A5B9242B1}"/>
              </a:ext>
            </a:extLst>
          </p:cNvPr>
          <p:cNvSpPr/>
          <p:nvPr/>
        </p:nvSpPr>
        <p:spPr>
          <a:xfrm>
            <a:off x="5614095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object 243">
            <a:extLst>
              <a:ext uri="{FF2B5EF4-FFF2-40B4-BE49-F238E27FC236}">
                <a16:creationId xmlns:a16="http://schemas.microsoft.com/office/drawing/2014/main" id="{2EF1390E-BCDE-44B1-FD7F-7B5B9F007353}"/>
              </a:ext>
            </a:extLst>
          </p:cNvPr>
          <p:cNvSpPr/>
          <p:nvPr/>
        </p:nvSpPr>
        <p:spPr>
          <a:xfrm>
            <a:off x="5857913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object 243">
            <a:extLst>
              <a:ext uri="{FF2B5EF4-FFF2-40B4-BE49-F238E27FC236}">
                <a16:creationId xmlns:a16="http://schemas.microsoft.com/office/drawing/2014/main" id="{97705D11-4C68-6C7F-A1C3-4A3FA51A03F8}"/>
              </a:ext>
            </a:extLst>
          </p:cNvPr>
          <p:cNvSpPr/>
          <p:nvPr/>
        </p:nvSpPr>
        <p:spPr>
          <a:xfrm>
            <a:off x="6009878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object 243">
            <a:extLst>
              <a:ext uri="{FF2B5EF4-FFF2-40B4-BE49-F238E27FC236}">
                <a16:creationId xmlns:a16="http://schemas.microsoft.com/office/drawing/2014/main" id="{EC8D79A5-2CA4-94B6-5CF4-61ACF037EBB7}"/>
              </a:ext>
            </a:extLst>
          </p:cNvPr>
          <p:cNvSpPr/>
          <p:nvPr/>
        </p:nvSpPr>
        <p:spPr>
          <a:xfrm>
            <a:off x="6507857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object 243">
            <a:extLst>
              <a:ext uri="{FF2B5EF4-FFF2-40B4-BE49-F238E27FC236}">
                <a16:creationId xmlns:a16="http://schemas.microsoft.com/office/drawing/2014/main" id="{E5462B8A-0444-8B69-0814-F7BAAB55E0BD}"/>
              </a:ext>
            </a:extLst>
          </p:cNvPr>
          <p:cNvSpPr/>
          <p:nvPr/>
        </p:nvSpPr>
        <p:spPr>
          <a:xfrm>
            <a:off x="6714486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object 243">
            <a:extLst>
              <a:ext uri="{FF2B5EF4-FFF2-40B4-BE49-F238E27FC236}">
                <a16:creationId xmlns:a16="http://schemas.microsoft.com/office/drawing/2014/main" id="{FDDAD228-2CC1-769B-288C-EE0EB8883BDA}"/>
              </a:ext>
            </a:extLst>
          </p:cNvPr>
          <p:cNvSpPr/>
          <p:nvPr/>
        </p:nvSpPr>
        <p:spPr>
          <a:xfrm>
            <a:off x="7054476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object 243">
            <a:extLst>
              <a:ext uri="{FF2B5EF4-FFF2-40B4-BE49-F238E27FC236}">
                <a16:creationId xmlns:a16="http://schemas.microsoft.com/office/drawing/2014/main" id="{742A0BFB-B81E-4968-A744-19ABDF43047F}"/>
              </a:ext>
            </a:extLst>
          </p:cNvPr>
          <p:cNvSpPr/>
          <p:nvPr/>
        </p:nvSpPr>
        <p:spPr>
          <a:xfrm>
            <a:off x="6932929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object 243">
            <a:extLst>
              <a:ext uri="{FF2B5EF4-FFF2-40B4-BE49-F238E27FC236}">
                <a16:creationId xmlns:a16="http://schemas.microsoft.com/office/drawing/2014/main" id="{C1F37C46-16B9-C835-72E5-48529F2D2A97}"/>
              </a:ext>
            </a:extLst>
          </p:cNvPr>
          <p:cNvSpPr/>
          <p:nvPr/>
        </p:nvSpPr>
        <p:spPr>
          <a:xfrm>
            <a:off x="7176747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object 243">
            <a:extLst>
              <a:ext uri="{FF2B5EF4-FFF2-40B4-BE49-F238E27FC236}">
                <a16:creationId xmlns:a16="http://schemas.microsoft.com/office/drawing/2014/main" id="{877BDE1B-6569-2A6C-9667-FF8F658FAE9E}"/>
              </a:ext>
            </a:extLst>
          </p:cNvPr>
          <p:cNvSpPr/>
          <p:nvPr/>
        </p:nvSpPr>
        <p:spPr>
          <a:xfrm>
            <a:off x="7327286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object 243">
            <a:extLst>
              <a:ext uri="{FF2B5EF4-FFF2-40B4-BE49-F238E27FC236}">
                <a16:creationId xmlns:a16="http://schemas.microsoft.com/office/drawing/2014/main" id="{1BC16F26-795A-3AAD-7D42-0F09322D608C}"/>
              </a:ext>
            </a:extLst>
          </p:cNvPr>
          <p:cNvSpPr/>
          <p:nvPr/>
        </p:nvSpPr>
        <p:spPr>
          <a:xfrm>
            <a:off x="7825265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object 243">
            <a:extLst>
              <a:ext uri="{FF2B5EF4-FFF2-40B4-BE49-F238E27FC236}">
                <a16:creationId xmlns:a16="http://schemas.microsoft.com/office/drawing/2014/main" id="{F70F69DD-0B15-33CE-106C-D82FBDB9B0D4}"/>
              </a:ext>
            </a:extLst>
          </p:cNvPr>
          <p:cNvSpPr/>
          <p:nvPr/>
        </p:nvSpPr>
        <p:spPr>
          <a:xfrm>
            <a:off x="8031894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object 243">
            <a:extLst>
              <a:ext uri="{FF2B5EF4-FFF2-40B4-BE49-F238E27FC236}">
                <a16:creationId xmlns:a16="http://schemas.microsoft.com/office/drawing/2014/main" id="{F41FDB73-4FFC-FF1C-7AB7-50E930F9962F}"/>
              </a:ext>
            </a:extLst>
          </p:cNvPr>
          <p:cNvSpPr/>
          <p:nvPr/>
        </p:nvSpPr>
        <p:spPr>
          <a:xfrm>
            <a:off x="8371883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object 243">
            <a:extLst>
              <a:ext uri="{FF2B5EF4-FFF2-40B4-BE49-F238E27FC236}">
                <a16:creationId xmlns:a16="http://schemas.microsoft.com/office/drawing/2014/main" id="{00FCE49E-6BBB-F9F6-5044-DA09CBD1B0BC}"/>
              </a:ext>
            </a:extLst>
          </p:cNvPr>
          <p:cNvSpPr/>
          <p:nvPr/>
        </p:nvSpPr>
        <p:spPr>
          <a:xfrm>
            <a:off x="8250337" y="46873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object 243">
            <a:extLst>
              <a:ext uri="{FF2B5EF4-FFF2-40B4-BE49-F238E27FC236}">
                <a16:creationId xmlns:a16="http://schemas.microsoft.com/office/drawing/2014/main" id="{207F583F-4BA9-BC21-5FD2-F8C92BC16985}"/>
              </a:ext>
            </a:extLst>
          </p:cNvPr>
          <p:cNvSpPr/>
          <p:nvPr/>
        </p:nvSpPr>
        <p:spPr>
          <a:xfrm>
            <a:off x="8494155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23CF49-BD51-DD9F-677D-67C251DEF61A}"/>
              </a:ext>
            </a:extLst>
          </p:cNvPr>
          <p:cNvSpPr txBox="1"/>
          <p:nvPr/>
        </p:nvSpPr>
        <p:spPr>
          <a:xfrm>
            <a:off x="3302382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EB383D-E626-57BA-284A-263F4D8BD784}"/>
              </a:ext>
            </a:extLst>
          </p:cNvPr>
          <p:cNvSpPr txBox="1"/>
          <p:nvPr/>
        </p:nvSpPr>
        <p:spPr>
          <a:xfrm>
            <a:off x="3800604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82B8DA-8149-1375-9D83-CE90299464FF}"/>
              </a:ext>
            </a:extLst>
          </p:cNvPr>
          <p:cNvSpPr txBox="1"/>
          <p:nvPr/>
        </p:nvSpPr>
        <p:spPr>
          <a:xfrm>
            <a:off x="4047324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41F958-0D1B-62D0-6ADE-CD29B8665EC1}"/>
              </a:ext>
            </a:extLst>
          </p:cNvPr>
          <p:cNvSpPr txBox="1"/>
          <p:nvPr/>
        </p:nvSpPr>
        <p:spPr>
          <a:xfrm>
            <a:off x="4265767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71CF76-BFEF-E40F-0C4F-0FF88A254BBF}"/>
              </a:ext>
            </a:extLst>
          </p:cNvPr>
          <p:cNvSpPr txBox="1"/>
          <p:nvPr/>
        </p:nvSpPr>
        <p:spPr>
          <a:xfrm>
            <a:off x="4387313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4F7347-3CA5-6D98-0EEE-2216C7C34E46}"/>
              </a:ext>
            </a:extLst>
          </p:cNvPr>
          <p:cNvSpPr txBox="1"/>
          <p:nvPr/>
        </p:nvSpPr>
        <p:spPr>
          <a:xfrm>
            <a:off x="4469494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4.5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6A0C8E-7622-F48C-B6EF-D101553D5B30}"/>
              </a:ext>
            </a:extLst>
          </p:cNvPr>
          <p:cNvSpPr txBox="1"/>
          <p:nvPr/>
        </p:nvSpPr>
        <p:spPr>
          <a:xfrm>
            <a:off x="4624226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645F66-B6BB-4A88-A55E-BCE024E22F57}"/>
              </a:ext>
            </a:extLst>
          </p:cNvPr>
          <p:cNvSpPr txBox="1"/>
          <p:nvPr/>
        </p:nvSpPr>
        <p:spPr>
          <a:xfrm>
            <a:off x="5118565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7D4193-7DDF-5396-EFB3-2B2F45CB80CA}"/>
              </a:ext>
            </a:extLst>
          </p:cNvPr>
          <p:cNvSpPr txBox="1"/>
          <p:nvPr/>
        </p:nvSpPr>
        <p:spPr>
          <a:xfrm>
            <a:off x="5365285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216EC4-1787-5E5A-EF4A-025CCB2F3BE9}"/>
              </a:ext>
            </a:extLst>
          </p:cNvPr>
          <p:cNvSpPr txBox="1"/>
          <p:nvPr/>
        </p:nvSpPr>
        <p:spPr>
          <a:xfrm>
            <a:off x="5583728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6496B2DD-32DD-0258-2889-A3FA79F84E50}"/>
              </a:ext>
            </a:extLst>
          </p:cNvPr>
          <p:cNvSpPr txBox="1"/>
          <p:nvPr/>
        </p:nvSpPr>
        <p:spPr>
          <a:xfrm>
            <a:off x="5705275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143B77E1-D96F-34A7-3FFE-E5CA42F0517E}"/>
              </a:ext>
            </a:extLst>
          </p:cNvPr>
          <p:cNvSpPr txBox="1"/>
          <p:nvPr/>
        </p:nvSpPr>
        <p:spPr>
          <a:xfrm>
            <a:off x="5791094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4.5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1F1AC602-2DF2-2D7A-5301-2491055E8428}"/>
              </a:ext>
            </a:extLst>
          </p:cNvPr>
          <p:cNvSpPr txBox="1"/>
          <p:nvPr/>
        </p:nvSpPr>
        <p:spPr>
          <a:xfrm>
            <a:off x="5943060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0.1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E6DDA783-FB7F-F816-E168-3D6625B5DBD3}"/>
              </a:ext>
            </a:extLst>
          </p:cNvPr>
          <p:cNvSpPr txBox="1"/>
          <p:nvPr/>
        </p:nvSpPr>
        <p:spPr>
          <a:xfrm>
            <a:off x="6438923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0.5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D87CD7A7-8EB4-C2ED-2ED4-8CF07B5AC282}"/>
              </a:ext>
            </a:extLst>
          </p:cNvPr>
          <p:cNvSpPr txBox="1"/>
          <p:nvPr/>
        </p:nvSpPr>
        <p:spPr>
          <a:xfrm>
            <a:off x="6685643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B8148900-04B8-26F9-FD5C-C3DFCB73FE91}"/>
              </a:ext>
            </a:extLst>
          </p:cNvPr>
          <p:cNvSpPr txBox="1"/>
          <p:nvPr/>
        </p:nvSpPr>
        <p:spPr>
          <a:xfrm>
            <a:off x="6904086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3E8024D-7D56-BB34-7184-52FEB10AC467}"/>
              </a:ext>
            </a:extLst>
          </p:cNvPr>
          <p:cNvSpPr txBox="1"/>
          <p:nvPr/>
        </p:nvSpPr>
        <p:spPr>
          <a:xfrm>
            <a:off x="7025633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E9A9F668-59B0-485C-4767-5A91040B4D61}"/>
              </a:ext>
            </a:extLst>
          </p:cNvPr>
          <p:cNvSpPr txBox="1"/>
          <p:nvPr/>
        </p:nvSpPr>
        <p:spPr>
          <a:xfrm>
            <a:off x="7109929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4.5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F3537C8-EFF1-F65F-94B8-94E0996E4811}"/>
              </a:ext>
            </a:extLst>
          </p:cNvPr>
          <p:cNvSpPr txBox="1"/>
          <p:nvPr/>
        </p:nvSpPr>
        <p:spPr>
          <a:xfrm>
            <a:off x="7260468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0.1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C24BA513-7691-F661-4822-4CA3DA7268AC}"/>
              </a:ext>
            </a:extLst>
          </p:cNvPr>
          <p:cNvSpPr txBox="1"/>
          <p:nvPr/>
        </p:nvSpPr>
        <p:spPr>
          <a:xfrm>
            <a:off x="7761423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0.5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C2984B2-BEED-8238-BBAD-1EC81C4F2376}"/>
              </a:ext>
            </a:extLst>
          </p:cNvPr>
          <p:cNvSpPr txBox="1"/>
          <p:nvPr/>
        </p:nvSpPr>
        <p:spPr>
          <a:xfrm>
            <a:off x="8008143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A58271A4-2169-F8D9-82CE-E6817291683D}"/>
              </a:ext>
            </a:extLst>
          </p:cNvPr>
          <p:cNvSpPr txBox="1"/>
          <p:nvPr/>
        </p:nvSpPr>
        <p:spPr>
          <a:xfrm>
            <a:off x="8226586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3A974CFE-5272-AE06-97DC-01260BE72372}"/>
              </a:ext>
            </a:extLst>
          </p:cNvPr>
          <p:cNvSpPr txBox="1"/>
          <p:nvPr/>
        </p:nvSpPr>
        <p:spPr>
          <a:xfrm>
            <a:off x="8348132" y="4758908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C78A1B5-FD3D-4ABC-DD92-36C210480FC1}"/>
              </a:ext>
            </a:extLst>
          </p:cNvPr>
          <p:cNvSpPr txBox="1"/>
          <p:nvPr/>
        </p:nvSpPr>
        <p:spPr>
          <a:xfrm>
            <a:off x="8427337" y="4758908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4.5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F284EEE-A080-2DA9-6446-61D7E319E604}"/>
              </a:ext>
            </a:extLst>
          </p:cNvPr>
          <p:cNvCxnSpPr/>
          <p:nvPr/>
        </p:nvCxnSpPr>
        <p:spPr>
          <a:xfrm>
            <a:off x="5942233" y="4490843"/>
            <a:ext cx="0" cy="310955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5C07B57-9827-5A5B-E05E-D022C77AECE3}"/>
              </a:ext>
            </a:extLst>
          </p:cNvPr>
          <p:cNvCxnSpPr/>
          <p:nvPr/>
        </p:nvCxnSpPr>
        <p:spPr>
          <a:xfrm>
            <a:off x="7259563" y="4468524"/>
            <a:ext cx="0" cy="310955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DC1B863-F0C3-5BB8-050F-5614CFFB05F3}"/>
              </a:ext>
            </a:extLst>
          </p:cNvPr>
          <p:cNvCxnSpPr>
            <a:cxnSpLocks/>
          </p:cNvCxnSpPr>
          <p:nvPr/>
        </p:nvCxnSpPr>
        <p:spPr>
          <a:xfrm>
            <a:off x="3302382" y="4898897"/>
            <a:ext cx="521208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5E040DF-795D-8962-FC55-4B605DD5BD65}"/>
              </a:ext>
            </a:extLst>
          </p:cNvPr>
          <p:cNvCxnSpPr>
            <a:cxnSpLocks/>
          </p:cNvCxnSpPr>
          <p:nvPr/>
        </p:nvCxnSpPr>
        <p:spPr>
          <a:xfrm>
            <a:off x="8615715" y="4902562"/>
            <a:ext cx="1317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71" name="object 184">
            <a:extLst>
              <a:ext uri="{FF2B5EF4-FFF2-40B4-BE49-F238E27FC236}">
                <a16:creationId xmlns:a16="http://schemas.microsoft.com/office/drawing/2014/main" id="{0C5143A4-AFE7-7CA8-0D7E-C72056E7A930}"/>
              </a:ext>
            </a:extLst>
          </p:cNvPr>
          <p:cNvSpPr/>
          <p:nvPr/>
        </p:nvSpPr>
        <p:spPr>
          <a:xfrm>
            <a:off x="3729233" y="2262296"/>
            <a:ext cx="307379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47726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2" name="object 185">
            <a:extLst>
              <a:ext uri="{FF2B5EF4-FFF2-40B4-BE49-F238E27FC236}">
                <a16:creationId xmlns:a16="http://schemas.microsoft.com/office/drawing/2014/main" id="{79085C9C-88F7-8C74-72FB-A79D3F24FF2C}"/>
              </a:ext>
            </a:extLst>
          </p:cNvPr>
          <p:cNvSpPr/>
          <p:nvPr/>
        </p:nvSpPr>
        <p:spPr>
          <a:xfrm>
            <a:off x="3631706" y="3000483"/>
            <a:ext cx="224811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34925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3" name="object 186">
            <a:extLst>
              <a:ext uri="{FF2B5EF4-FFF2-40B4-BE49-F238E27FC236}">
                <a16:creationId xmlns:a16="http://schemas.microsoft.com/office/drawing/2014/main" id="{3ECD80D4-943E-DB27-5D2A-442CABC4589F}"/>
              </a:ext>
            </a:extLst>
          </p:cNvPr>
          <p:cNvSpPr/>
          <p:nvPr/>
        </p:nvSpPr>
        <p:spPr>
          <a:xfrm>
            <a:off x="3764303" y="3735827"/>
            <a:ext cx="23993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37274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4" name="object 187">
            <a:extLst>
              <a:ext uri="{FF2B5EF4-FFF2-40B4-BE49-F238E27FC236}">
                <a16:creationId xmlns:a16="http://schemas.microsoft.com/office/drawing/2014/main" id="{1C272114-120E-31D2-E545-9570535699B0}"/>
              </a:ext>
            </a:extLst>
          </p:cNvPr>
          <p:cNvSpPr/>
          <p:nvPr/>
        </p:nvSpPr>
        <p:spPr>
          <a:xfrm>
            <a:off x="4104275" y="4388718"/>
            <a:ext cx="212549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32981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275" name="object 188">
            <a:extLst>
              <a:ext uri="{FF2B5EF4-FFF2-40B4-BE49-F238E27FC236}">
                <a16:creationId xmlns:a16="http://schemas.microsoft.com/office/drawing/2014/main" id="{F5F7280E-BFE2-27FA-89ED-197E480B7AEF}"/>
              </a:ext>
            </a:extLst>
          </p:cNvPr>
          <p:cNvSpPr/>
          <p:nvPr/>
        </p:nvSpPr>
        <p:spPr>
          <a:xfrm>
            <a:off x="3729233" y="2217296"/>
            <a:ext cx="0" cy="90000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6" name="object 189">
            <a:extLst>
              <a:ext uri="{FF2B5EF4-FFF2-40B4-BE49-F238E27FC236}">
                <a16:creationId xmlns:a16="http://schemas.microsoft.com/office/drawing/2014/main" id="{835D3964-992F-AD98-1790-CCE6855DA111}"/>
              </a:ext>
            </a:extLst>
          </p:cNvPr>
          <p:cNvSpPr/>
          <p:nvPr/>
        </p:nvSpPr>
        <p:spPr>
          <a:xfrm>
            <a:off x="3634511" y="2955483"/>
            <a:ext cx="0" cy="90000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7" name="object 190">
            <a:extLst>
              <a:ext uri="{FF2B5EF4-FFF2-40B4-BE49-F238E27FC236}">
                <a16:creationId xmlns:a16="http://schemas.microsoft.com/office/drawing/2014/main" id="{4ACF1C09-BB28-2884-236B-D4B44A8BB6A3}"/>
              </a:ext>
            </a:extLst>
          </p:cNvPr>
          <p:cNvSpPr/>
          <p:nvPr/>
        </p:nvSpPr>
        <p:spPr>
          <a:xfrm>
            <a:off x="3767108" y="3690827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8" name="object 191">
            <a:extLst>
              <a:ext uri="{FF2B5EF4-FFF2-40B4-BE49-F238E27FC236}">
                <a16:creationId xmlns:a16="http://schemas.microsoft.com/office/drawing/2014/main" id="{CB5842B4-CC55-33D1-D55F-C90787342F94}"/>
              </a:ext>
            </a:extLst>
          </p:cNvPr>
          <p:cNvSpPr/>
          <p:nvPr/>
        </p:nvSpPr>
        <p:spPr>
          <a:xfrm>
            <a:off x="4104275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279" name="object 192">
            <a:extLst>
              <a:ext uri="{FF2B5EF4-FFF2-40B4-BE49-F238E27FC236}">
                <a16:creationId xmlns:a16="http://schemas.microsoft.com/office/drawing/2014/main" id="{6C4932B2-9475-7693-CCCE-FE85E3850250}"/>
              </a:ext>
            </a:extLst>
          </p:cNvPr>
          <p:cNvSpPr/>
          <p:nvPr/>
        </p:nvSpPr>
        <p:spPr>
          <a:xfrm>
            <a:off x="4036448" y="2262296"/>
            <a:ext cx="306969" cy="0"/>
          </a:xfrm>
          <a:custGeom>
            <a:avLst/>
            <a:gdLst/>
            <a:ahLst/>
            <a:cxnLst/>
            <a:rect l="l" t="t" r="r" b="b"/>
            <a:pathLst>
              <a:path w="476885">
                <a:moveTo>
                  <a:pt x="476503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0" name="object 193">
            <a:extLst>
              <a:ext uri="{FF2B5EF4-FFF2-40B4-BE49-F238E27FC236}">
                <a16:creationId xmlns:a16="http://schemas.microsoft.com/office/drawing/2014/main" id="{2F667CC6-AC72-ABFD-C6AB-C5E7785524CA}"/>
              </a:ext>
            </a:extLst>
          </p:cNvPr>
          <p:cNvSpPr/>
          <p:nvPr/>
        </p:nvSpPr>
        <p:spPr>
          <a:xfrm>
            <a:off x="3856517" y="3000483"/>
            <a:ext cx="224403" cy="0"/>
          </a:xfrm>
          <a:custGeom>
            <a:avLst/>
            <a:gdLst/>
            <a:ahLst/>
            <a:cxnLst/>
            <a:rect l="l" t="t" r="r" b="b"/>
            <a:pathLst>
              <a:path w="348614">
                <a:moveTo>
                  <a:pt x="34836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1" name="object 194">
            <a:extLst>
              <a:ext uri="{FF2B5EF4-FFF2-40B4-BE49-F238E27FC236}">
                <a16:creationId xmlns:a16="http://schemas.microsoft.com/office/drawing/2014/main" id="{F66F1613-22D2-D397-1311-87CE863BBC53}"/>
              </a:ext>
            </a:extLst>
          </p:cNvPr>
          <p:cNvSpPr/>
          <p:nvPr/>
        </p:nvSpPr>
        <p:spPr>
          <a:xfrm>
            <a:off x="4004238" y="3735827"/>
            <a:ext cx="234212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36372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4" name="object 195">
            <a:extLst>
              <a:ext uri="{FF2B5EF4-FFF2-40B4-BE49-F238E27FC236}">
                <a16:creationId xmlns:a16="http://schemas.microsoft.com/office/drawing/2014/main" id="{35BFD022-95B6-9B17-EACC-188A70DA0950}"/>
              </a:ext>
            </a:extLst>
          </p:cNvPr>
          <p:cNvSpPr/>
          <p:nvPr/>
        </p:nvSpPr>
        <p:spPr>
          <a:xfrm>
            <a:off x="4326613" y="4388718"/>
            <a:ext cx="219089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34036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576" name="object 196">
            <a:extLst>
              <a:ext uri="{FF2B5EF4-FFF2-40B4-BE49-F238E27FC236}">
                <a16:creationId xmlns:a16="http://schemas.microsoft.com/office/drawing/2014/main" id="{0E3088B8-E326-4890-A596-3D853B62697C}"/>
              </a:ext>
            </a:extLst>
          </p:cNvPr>
          <p:cNvSpPr/>
          <p:nvPr/>
        </p:nvSpPr>
        <p:spPr>
          <a:xfrm>
            <a:off x="4348783" y="2217296"/>
            <a:ext cx="0" cy="90000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7" name="object 197">
            <a:extLst>
              <a:ext uri="{FF2B5EF4-FFF2-40B4-BE49-F238E27FC236}">
                <a16:creationId xmlns:a16="http://schemas.microsoft.com/office/drawing/2014/main" id="{366E4FF7-8D70-695E-23A9-BF6CD23F1E35}"/>
              </a:ext>
            </a:extLst>
          </p:cNvPr>
          <p:cNvSpPr/>
          <p:nvPr/>
        </p:nvSpPr>
        <p:spPr>
          <a:xfrm>
            <a:off x="4086530" y="294978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8" name="object 198">
            <a:extLst>
              <a:ext uri="{FF2B5EF4-FFF2-40B4-BE49-F238E27FC236}">
                <a16:creationId xmlns:a16="http://schemas.microsoft.com/office/drawing/2014/main" id="{A06A8A07-6A71-55A9-D74A-4B53893C3DE4}"/>
              </a:ext>
            </a:extLst>
          </p:cNvPr>
          <p:cNvSpPr/>
          <p:nvPr/>
        </p:nvSpPr>
        <p:spPr>
          <a:xfrm>
            <a:off x="4243979" y="3690827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9" name="object 199">
            <a:extLst>
              <a:ext uri="{FF2B5EF4-FFF2-40B4-BE49-F238E27FC236}">
                <a16:creationId xmlns:a16="http://schemas.microsoft.com/office/drawing/2014/main" id="{AEC2B65A-2445-3303-4957-0A94B97274A7}"/>
              </a:ext>
            </a:extLst>
          </p:cNvPr>
          <p:cNvSpPr/>
          <p:nvPr/>
        </p:nvSpPr>
        <p:spPr>
          <a:xfrm>
            <a:off x="4544448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580" name="object 200">
            <a:extLst>
              <a:ext uri="{FF2B5EF4-FFF2-40B4-BE49-F238E27FC236}">
                <a16:creationId xmlns:a16="http://schemas.microsoft.com/office/drawing/2014/main" id="{A4BEF3E2-24DE-AF3E-8C03-EB0B4FC87117}"/>
              </a:ext>
            </a:extLst>
          </p:cNvPr>
          <p:cNvSpPr/>
          <p:nvPr/>
        </p:nvSpPr>
        <p:spPr>
          <a:xfrm>
            <a:off x="3997732" y="2220322"/>
            <a:ext cx="83367" cy="90000"/>
          </a:xfrm>
          <a:prstGeom prst="ellipse">
            <a:avLst/>
          </a:prstGeom>
          <a:solidFill>
            <a:srgbClr val="000000"/>
          </a:solidFill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1" name="object 201">
            <a:extLst>
              <a:ext uri="{FF2B5EF4-FFF2-40B4-BE49-F238E27FC236}">
                <a16:creationId xmlns:a16="http://schemas.microsoft.com/office/drawing/2014/main" id="{9AB79019-9967-1E3F-9270-EAF9F652F5C3}"/>
              </a:ext>
            </a:extLst>
          </p:cNvPr>
          <p:cNvSpPr/>
          <p:nvPr/>
        </p:nvSpPr>
        <p:spPr>
          <a:xfrm>
            <a:off x="3814997" y="2955483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2" name="object 202">
            <a:extLst>
              <a:ext uri="{FF2B5EF4-FFF2-40B4-BE49-F238E27FC236}">
                <a16:creationId xmlns:a16="http://schemas.microsoft.com/office/drawing/2014/main" id="{53BB3695-B7F8-D383-3A40-C9886B173D8C}"/>
              </a:ext>
            </a:extLst>
          </p:cNvPr>
          <p:cNvSpPr/>
          <p:nvPr/>
        </p:nvSpPr>
        <p:spPr>
          <a:xfrm>
            <a:off x="3965524" y="3690826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3" name="object 203">
            <a:extLst>
              <a:ext uri="{FF2B5EF4-FFF2-40B4-BE49-F238E27FC236}">
                <a16:creationId xmlns:a16="http://schemas.microsoft.com/office/drawing/2014/main" id="{0B5D98D4-8111-A7F3-9BBD-1C35FFF687F8}"/>
              </a:ext>
            </a:extLst>
          </p:cNvPr>
          <p:cNvSpPr/>
          <p:nvPr/>
        </p:nvSpPr>
        <p:spPr>
          <a:xfrm>
            <a:off x="4276609" y="4350581"/>
            <a:ext cx="9144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1F4DE3A2-1BE8-69BE-35AB-12E7CE5830CD}"/>
              </a:ext>
            </a:extLst>
          </p:cNvPr>
          <p:cNvSpPr txBox="1"/>
          <p:nvPr/>
        </p:nvSpPr>
        <p:spPr>
          <a:xfrm>
            <a:off x="4084004" y="2059454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0.90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E347BA3A-833F-26CE-963A-D04B2BD1C40B}"/>
              </a:ext>
            </a:extLst>
          </p:cNvPr>
          <p:cNvSpPr txBox="1"/>
          <p:nvPr/>
        </p:nvSpPr>
        <p:spPr>
          <a:xfrm>
            <a:off x="3882014" y="2788200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12351564-1E83-C1FD-8DB3-7940805E7D9F}"/>
              </a:ext>
            </a:extLst>
          </p:cNvPr>
          <p:cNvSpPr txBox="1"/>
          <p:nvPr/>
        </p:nvSpPr>
        <p:spPr>
          <a:xfrm>
            <a:off x="4090196" y="3528014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0.81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7350AEFE-BDB9-3C63-91DD-1B7D18F9B47E}"/>
              </a:ext>
            </a:extLst>
          </p:cNvPr>
          <p:cNvSpPr txBox="1"/>
          <p:nvPr/>
        </p:nvSpPr>
        <p:spPr>
          <a:xfrm>
            <a:off x="4283586" y="4188321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FF0000"/>
                </a:solidFill>
                <a:cs typeface="Arial" panose="020B0604020202020204" pitchFamily="34" charset="0"/>
              </a:rPr>
              <a:t>2.26</a:t>
            </a:r>
          </a:p>
        </p:txBody>
      </p:sp>
      <p:sp>
        <p:nvSpPr>
          <p:cNvPr id="588" name="object 230">
            <a:extLst>
              <a:ext uri="{FF2B5EF4-FFF2-40B4-BE49-F238E27FC236}">
                <a16:creationId xmlns:a16="http://schemas.microsoft.com/office/drawing/2014/main" id="{0E00B095-935C-C3BD-6627-D42F32E5321A}"/>
              </a:ext>
            </a:extLst>
          </p:cNvPr>
          <p:cNvSpPr/>
          <p:nvPr/>
        </p:nvSpPr>
        <p:spPr>
          <a:xfrm>
            <a:off x="3991089" y="2215043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9" name="object 230">
            <a:extLst>
              <a:ext uri="{FF2B5EF4-FFF2-40B4-BE49-F238E27FC236}">
                <a16:creationId xmlns:a16="http://schemas.microsoft.com/office/drawing/2014/main" id="{D57A5522-55FA-0092-A9CD-14789BBFF7A8}"/>
              </a:ext>
            </a:extLst>
          </p:cNvPr>
          <p:cNvSpPr/>
          <p:nvPr/>
        </p:nvSpPr>
        <p:spPr>
          <a:xfrm>
            <a:off x="3810275" y="2957239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0" name="object 230">
            <a:extLst>
              <a:ext uri="{FF2B5EF4-FFF2-40B4-BE49-F238E27FC236}">
                <a16:creationId xmlns:a16="http://schemas.microsoft.com/office/drawing/2014/main" id="{C153EDF2-4A26-8342-EDEA-AE54896EAA0B}"/>
              </a:ext>
            </a:extLst>
          </p:cNvPr>
          <p:cNvSpPr/>
          <p:nvPr/>
        </p:nvSpPr>
        <p:spPr>
          <a:xfrm>
            <a:off x="3960092" y="3690826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CFF116BA-2294-33F3-480D-6CEFD3D3F469}"/>
              </a:ext>
            </a:extLst>
          </p:cNvPr>
          <p:cNvCxnSpPr>
            <a:cxnSpLocks/>
          </p:cNvCxnSpPr>
          <p:nvPr/>
        </p:nvCxnSpPr>
        <p:spPr>
          <a:xfrm>
            <a:off x="5395936" y="1936624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sp>
        <p:nvSpPr>
          <p:cNvPr id="592" name="object 118">
            <a:extLst>
              <a:ext uri="{FF2B5EF4-FFF2-40B4-BE49-F238E27FC236}">
                <a16:creationId xmlns:a16="http://schemas.microsoft.com/office/drawing/2014/main" id="{46B5045F-8950-983C-C5A8-4E1794B35B78}"/>
              </a:ext>
            </a:extLst>
          </p:cNvPr>
          <p:cNvSpPr/>
          <p:nvPr/>
        </p:nvSpPr>
        <p:spPr>
          <a:xfrm>
            <a:off x="5268627" y="2269391"/>
            <a:ext cx="206809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32245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3" name="object 119">
            <a:extLst>
              <a:ext uri="{FF2B5EF4-FFF2-40B4-BE49-F238E27FC236}">
                <a16:creationId xmlns:a16="http://schemas.microsoft.com/office/drawing/2014/main" id="{176ED455-3EBC-F4AC-2D4F-9730B32C866B}"/>
              </a:ext>
            </a:extLst>
          </p:cNvPr>
          <p:cNvSpPr/>
          <p:nvPr/>
        </p:nvSpPr>
        <p:spPr>
          <a:xfrm>
            <a:off x="5028110" y="3007578"/>
            <a:ext cx="155921" cy="0"/>
          </a:xfrm>
          <a:custGeom>
            <a:avLst/>
            <a:gdLst/>
            <a:ahLst/>
            <a:cxnLst/>
            <a:rect l="l" t="t" r="r" b="b"/>
            <a:pathLst>
              <a:path w="243205">
                <a:moveTo>
                  <a:pt x="24307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594" name="object 120">
            <a:extLst>
              <a:ext uri="{FF2B5EF4-FFF2-40B4-BE49-F238E27FC236}">
                <a16:creationId xmlns:a16="http://schemas.microsoft.com/office/drawing/2014/main" id="{00A89F7A-266B-BF3D-B0C5-0E72E6018461}"/>
              </a:ext>
            </a:extLst>
          </p:cNvPr>
          <p:cNvSpPr/>
          <p:nvPr/>
        </p:nvSpPr>
        <p:spPr>
          <a:xfrm>
            <a:off x="5239560" y="3742922"/>
            <a:ext cx="170984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19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5" name="object 121">
            <a:extLst>
              <a:ext uri="{FF2B5EF4-FFF2-40B4-BE49-F238E27FC236}">
                <a16:creationId xmlns:a16="http://schemas.microsoft.com/office/drawing/2014/main" id="{D3C198CE-E0FF-6CDB-696F-7AE085B28BCC}"/>
              </a:ext>
            </a:extLst>
          </p:cNvPr>
          <p:cNvSpPr/>
          <p:nvPr/>
        </p:nvSpPr>
        <p:spPr>
          <a:xfrm>
            <a:off x="5228504" y="4395813"/>
            <a:ext cx="170984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19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6" name="object 122">
            <a:extLst>
              <a:ext uri="{FF2B5EF4-FFF2-40B4-BE49-F238E27FC236}">
                <a16:creationId xmlns:a16="http://schemas.microsoft.com/office/drawing/2014/main" id="{62647A23-8B16-80F0-BC0C-90AA1BD316EA}"/>
              </a:ext>
            </a:extLst>
          </p:cNvPr>
          <p:cNvSpPr/>
          <p:nvPr/>
        </p:nvSpPr>
        <p:spPr>
          <a:xfrm>
            <a:off x="5268627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7" name="object 123">
            <a:extLst>
              <a:ext uri="{FF2B5EF4-FFF2-40B4-BE49-F238E27FC236}">
                <a16:creationId xmlns:a16="http://schemas.microsoft.com/office/drawing/2014/main" id="{71163576-867D-5136-F3D4-0FF240FEAEB1}"/>
              </a:ext>
            </a:extLst>
          </p:cNvPr>
          <p:cNvSpPr/>
          <p:nvPr/>
        </p:nvSpPr>
        <p:spPr>
          <a:xfrm>
            <a:off x="5028110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B05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598" name="object 124">
            <a:extLst>
              <a:ext uri="{FF2B5EF4-FFF2-40B4-BE49-F238E27FC236}">
                <a16:creationId xmlns:a16="http://schemas.microsoft.com/office/drawing/2014/main" id="{B41A6070-CD60-0117-CFEA-948FD4E133F5}"/>
              </a:ext>
            </a:extLst>
          </p:cNvPr>
          <p:cNvSpPr/>
          <p:nvPr/>
        </p:nvSpPr>
        <p:spPr>
          <a:xfrm>
            <a:off x="5239560" y="369792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9" name="object 125">
            <a:extLst>
              <a:ext uri="{FF2B5EF4-FFF2-40B4-BE49-F238E27FC236}">
                <a16:creationId xmlns:a16="http://schemas.microsoft.com/office/drawing/2014/main" id="{9D0CBE17-CAB1-CAC9-B678-1E8A21E5B468}"/>
              </a:ext>
            </a:extLst>
          </p:cNvPr>
          <p:cNvSpPr/>
          <p:nvPr/>
        </p:nvSpPr>
        <p:spPr>
          <a:xfrm>
            <a:off x="5229760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0" name="object 126">
            <a:extLst>
              <a:ext uri="{FF2B5EF4-FFF2-40B4-BE49-F238E27FC236}">
                <a16:creationId xmlns:a16="http://schemas.microsoft.com/office/drawing/2014/main" id="{39BDAB44-CA88-D1CA-AE8C-5D57A2CF43BE}"/>
              </a:ext>
            </a:extLst>
          </p:cNvPr>
          <p:cNvSpPr/>
          <p:nvPr/>
        </p:nvSpPr>
        <p:spPr>
          <a:xfrm>
            <a:off x="5475355" y="2269391"/>
            <a:ext cx="208030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32423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1" name="object 127">
            <a:extLst>
              <a:ext uri="{FF2B5EF4-FFF2-40B4-BE49-F238E27FC236}">
                <a16:creationId xmlns:a16="http://schemas.microsoft.com/office/drawing/2014/main" id="{82419ED3-57F5-2DE5-ECF1-A285E80E8B72}"/>
              </a:ext>
            </a:extLst>
          </p:cNvPr>
          <p:cNvSpPr/>
          <p:nvPr/>
        </p:nvSpPr>
        <p:spPr>
          <a:xfrm>
            <a:off x="5183949" y="3007578"/>
            <a:ext cx="158363" cy="0"/>
          </a:xfrm>
          <a:custGeom>
            <a:avLst/>
            <a:gdLst/>
            <a:ahLst/>
            <a:cxnLst/>
            <a:rect l="l" t="t" r="r" b="b"/>
            <a:pathLst>
              <a:path w="247014">
                <a:moveTo>
                  <a:pt x="24676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02" name="object 128">
            <a:extLst>
              <a:ext uri="{FF2B5EF4-FFF2-40B4-BE49-F238E27FC236}">
                <a16:creationId xmlns:a16="http://schemas.microsoft.com/office/drawing/2014/main" id="{92EAFF6C-AC90-41CB-F24E-6F42AEC5DF19}"/>
              </a:ext>
            </a:extLst>
          </p:cNvPr>
          <p:cNvSpPr/>
          <p:nvPr/>
        </p:nvSpPr>
        <p:spPr>
          <a:xfrm>
            <a:off x="5410218" y="3742922"/>
            <a:ext cx="167727" cy="0"/>
          </a:xfrm>
          <a:custGeom>
            <a:avLst/>
            <a:gdLst/>
            <a:ahLst/>
            <a:cxnLst/>
            <a:rect l="l" t="t" r="r" b="b"/>
            <a:pathLst>
              <a:path w="261619">
                <a:moveTo>
                  <a:pt x="26161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3" name="object 129">
            <a:extLst>
              <a:ext uri="{FF2B5EF4-FFF2-40B4-BE49-F238E27FC236}">
                <a16:creationId xmlns:a16="http://schemas.microsoft.com/office/drawing/2014/main" id="{74EF1A66-00D3-6157-ED4E-3CC6230F1A38}"/>
              </a:ext>
            </a:extLst>
          </p:cNvPr>
          <p:cNvSpPr/>
          <p:nvPr/>
        </p:nvSpPr>
        <p:spPr>
          <a:xfrm>
            <a:off x="5401669" y="4395813"/>
            <a:ext cx="171798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26771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4" name="object 130">
            <a:extLst>
              <a:ext uri="{FF2B5EF4-FFF2-40B4-BE49-F238E27FC236}">
                <a16:creationId xmlns:a16="http://schemas.microsoft.com/office/drawing/2014/main" id="{2244A471-7E1A-15CD-F758-A68A318EB9DC}"/>
              </a:ext>
            </a:extLst>
          </p:cNvPr>
          <p:cNvSpPr/>
          <p:nvPr/>
        </p:nvSpPr>
        <p:spPr>
          <a:xfrm>
            <a:off x="5683222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5" name="object 131">
            <a:extLst>
              <a:ext uri="{FF2B5EF4-FFF2-40B4-BE49-F238E27FC236}">
                <a16:creationId xmlns:a16="http://schemas.microsoft.com/office/drawing/2014/main" id="{FDFAD697-D938-877A-47ED-CDE04C3E9F57}"/>
              </a:ext>
            </a:extLst>
          </p:cNvPr>
          <p:cNvSpPr/>
          <p:nvPr/>
        </p:nvSpPr>
        <p:spPr>
          <a:xfrm>
            <a:off x="5342150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B05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06" name="object 132">
            <a:extLst>
              <a:ext uri="{FF2B5EF4-FFF2-40B4-BE49-F238E27FC236}">
                <a16:creationId xmlns:a16="http://schemas.microsoft.com/office/drawing/2014/main" id="{B761BC63-53FA-93B9-E396-6CCB71604AA3}"/>
              </a:ext>
            </a:extLst>
          </p:cNvPr>
          <p:cNvSpPr/>
          <p:nvPr/>
        </p:nvSpPr>
        <p:spPr>
          <a:xfrm>
            <a:off x="5577945" y="369792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7" name="object 133">
            <a:extLst>
              <a:ext uri="{FF2B5EF4-FFF2-40B4-BE49-F238E27FC236}">
                <a16:creationId xmlns:a16="http://schemas.microsoft.com/office/drawing/2014/main" id="{BCC764CF-0BEB-2419-9D5C-DC886817069F}"/>
              </a:ext>
            </a:extLst>
          </p:cNvPr>
          <p:cNvSpPr/>
          <p:nvPr/>
        </p:nvSpPr>
        <p:spPr>
          <a:xfrm>
            <a:off x="5578324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8" name="object 134">
            <a:extLst>
              <a:ext uri="{FF2B5EF4-FFF2-40B4-BE49-F238E27FC236}">
                <a16:creationId xmlns:a16="http://schemas.microsoft.com/office/drawing/2014/main" id="{DFE7E650-4E55-D5F5-0F92-EB83B20F4128}"/>
              </a:ext>
            </a:extLst>
          </p:cNvPr>
          <p:cNvSpPr/>
          <p:nvPr/>
        </p:nvSpPr>
        <p:spPr>
          <a:xfrm>
            <a:off x="5433834" y="2224391"/>
            <a:ext cx="83367" cy="90000"/>
          </a:xfrm>
          <a:prstGeom prst="ellipse">
            <a:avLst/>
          </a:prstGeom>
          <a:solidFill>
            <a:srgbClr val="000000"/>
          </a:solidFill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9" name="object 135">
            <a:extLst>
              <a:ext uri="{FF2B5EF4-FFF2-40B4-BE49-F238E27FC236}">
                <a16:creationId xmlns:a16="http://schemas.microsoft.com/office/drawing/2014/main" id="{6B782074-EE66-9035-A3A2-A3F3DCE4BAF8}"/>
              </a:ext>
            </a:extLst>
          </p:cNvPr>
          <p:cNvSpPr/>
          <p:nvPr/>
        </p:nvSpPr>
        <p:spPr>
          <a:xfrm>
            <a:off x="5142428" y="2962578"/>
            <a:ext cx="83367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10" name="object 136">
            <a:extLst>
              <a:ext uri="{FF2B5EF4-FFF2-40B4-BE49-F238E27FC236}">
                <a16:creationId xmlns:a16="http://schemas.microsoft.com/office/drawing/2014/main" id="{42566A90-F4FD-F9D5-4A4D-7A975F5BBF43}"/>
              </a:ext>
            </a:extLst>
          </p:cNvPr>
          <p:cNvSpPr/>
          <p:nvPr/>
        </p:nvSpPr>
        <p:spPr>
          <a:xfrm>
            <a:off x="5368698" y="3697922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1" name="object 137">
            <a:extLst>
              <a:ext uri="{FF2B5EF4-FFF2-40B4-BE49-F238E27FC236}">
                <a16:creationId xmlns:a16="http://schemas.microsoft.com/office/drawing/2014/main" id="{F26328BD-8516-070B-DB8A-9E0E1DF0023E}"/>
              </a:ext>
            </a:extLst>
          </p:cNvPr>
          <p:cNvSpPr/>
          <p:nvPr/>
        </p:nvSpPr>
        <p:spPr>
          <a:xfrm>
            <a:off x="5356582" y="435058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80A5911D-3EC6-B3D9-D9AD-6C901B2E6A0C}"/>
              </a:ext>
            </a:extLst>
          </p:cNvPr>
          <p:cNvSpPr txBox="1"/>
          <p:nvPr/>
        </p:nvSpPr>
        <p:spPr>
          <a:xfrm>
            <a:off x="5494899" y="2066971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1.30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7586B3D5-1413-0588-ED8E-D787AAE4F75E}"/>
              </a:ext>
            </a:extLst>
          </p:cNvPr>
          <p:cNvSpPr txBox="1"/>
          <p:nvPr/>
        </p:nvSpPr>
        <p:spPr>
          <a:xfrm>
            <a:off x="5217186" y="2799712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B050"/>
                </a:solidFill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54FACB6D-EDD5-DAF3-6E76-FA1D7025FCA9}"/>
              </a:ext>
            </a:extLst>
          </p:cNvPr>
          <p:cNvSpPr txBox="1"/>
          <p:nvPr/>
        </p:nvSpPr>
        <p:spPr>
          <a:xfrm>
            <a:off x="5448241" y="3535109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1.05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298CE4E5-7321-2C96-8879-E8827AB3EC23}"/>
              </a:ext>
            </a:extLst>
          </p:cNvPr>
          <p:cNvSpPr txBox="1"/>
          <p:nvPr/>
        </p:nvSpPr>
        <p:spPr>
          <a:xfrm>
            <a:off x="5443950" y="4188321"/>
            <a:ext cx="251672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1.02</a:t>
            </a:r>
          </a:p>
        </p:txBody>
      </p:sp>
      <p:sp>
        <p:nvSpPr>
          <p:cNvPr id="616" name="object 230">
            <a:extLst>
              <a:ext uri="{FF2B5EF4-FFF2-40B4-BE49-F238E27FC236}">
                <a16:creationId xmlns:a16="http://schemas.microsoft.com/office/drawing/2014/main" id="{8DE7948E-C9C5-1A2C-4F2C-641EC7AAFADB}"/>
              </a:ext>
            </a:extLst>
          </p:cNvPr>
          <p:cNvSpPr/>
          <p:nvPr/>
        </p:nvSpPr>
        <p:spPr>
          <a:xfrm>
            <a:off x="5435185" y="2222138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7" name="object 230">
            <a:extLst>
              <a:ext uri="{FF2B5EF4-FFF2-40B4-BE49-F238E27FC236}">
                <a16:creationId xmlns:a16="http://schemas.microsoft.com/office/drawing/2014/main" id="{AAA2058D-004F-5884-68B8-2D15FD13F2A1}"/>
              </a:ext>
            </a:extLst>
          </p:cNvPr>
          <p:cNvSpPr/>
          <p:nvPr/>
        </p:nvSpPr>
        <p:spPr>
          <a:xfrm>
            <a:off x="5137272" y="2962612"/>
            <a:ext cx="91440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8" name="object 230">
            <a:extLst>
              <a:ext uri="{FF2B5EF4-FFF2-40B4-BE49-F238E27FC236}">
                <a16:creationId xmlns:a16="http://schemas.microsoft.com/office/drawing/2014/main" id="{E8C763DF-0C64-1459-35F9-2EAA685D2CAB}"/>
              </a:ext>
            </a:extLst>
          </p:cNvPr>
          <p:cNvSpPr/>
          <p:nvPr/>
        </p:nvSpPr>
        <p:spPr>
          <a:xfrm>
            <a:off x="5364580" y="369792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548C9C85-C66E-A157-7BA7-3D04DABFBBF7}"/>
              </a:ext>
            </a:extLst>
          </p:cNvPr>
          <p:cNvCxnSpPr>
            <a:cxnSpLocks/>
          </p:cNvCxnSpPr>
          <p:nvPr/>
        </p:nvCxnSpPr>
        <p:spPr>
          <a:xfrm>
            <a:off x="6718248" y="1936624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sp>
        <p:nvSpPr>
          <p:cNvPr id="620" name="object 84">
            <a:extLst>
              <a:ext uri="{FF2B5EF4-FFF2-40B4-BE49-F238E27FC236}">
                <a16:creationId xmlns:a16="http://schemas.microsoft.com/office/drawing/2014/main" id="{E8E27D13-B585-F16B-88C7-EAC18EF91366}"/>
              </a:ext>
            </a:extLst>
          </p:cNvPr>
          <p:cNvSpPr/>
          <p:nvPr/>
        </p:nvSpPr>
        <p:spPr>
          <a:xfrm>
            <a:off x="6147237" y="2269391"/>
            <a:ext cx="465727" cy="0"/>
          </a:xfrm>
          <a:custGeom>
            <a:avLst/>
            <a:gdLst/>
            <a:ahLst/>
            <a:cxnLst/>
            <a:rect l="l" t="t" r="r" b="b"/>
            <a:pathLst>
              <a:path w="726439">
                <a:moveTo>
                  <a:pt x="72593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1" name="object 85">
            <a:extLst>
              <a:ext uri="{FF2B5EF4-FFF2-40B4-BE49-F238E27FC236}">
                <a16:creationId xmlns:a16="http://schemas.microsoft.com/office/drawing/2014/main" id="{F506E9DB-0382-9500-FAA4-E052C33E6F35}"/>
              </a:ext>
            </a:extLst>
          </p:cNvPr>
          <p:cNvSpPr/>
          <p:nvPr/>
        </p:nvSpPr>
        <p:spPr>
          <a:xfrm>
            <a:off x="6608161" y="3007578"/>
            <a:ext cx="298815" cy="0"/>
          </a:xfrm>
          <a:custGeom>
            <a:avLst/>
            <a:gdLst/>
            <a:ahLst/>
            <a:cxnLst/>
            <a:rect l="l" t="t" r="r" b="b"/>
            <a:pathLst>
              <a:path w="466089">
                <a:moveTo>
                  <a:pt x="46583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2" name="object 86">
            <a:extLst>
              <a:ext uri="{FF2B5EF4-FFF2-40B4-BE49-F238E27FC236}">
                <a16:creationId xmlns:a16="http://schemas.microsoft.com/office/drawing/2014/main" id="{FED124C9-9920-6E6A-6FA9-B282CAA9A111}"/>
              </a:ext>
            </a:extLst>
          </p:cNvPr>
          <p:cNvSpPr/>
          <p:nvPr/>
        </p:nvSpPr>
        <p:spPr>
          <a:xfrm>
            <a:off x="6508258" y="3742922"/>
            <a:ext cx="297592" cy="0"/>
          </a:xfrm>
          <a:custGeom>
            <a:avLst/>
            <a:gdLst/>
            <a:ahLst/>
            <a:cxnLst/>
            <a:rect l="l" t="t" r="r" b="b"/>
            <a:pathLst>
              <a:path w="464185">
                <a:moveTo>
                  <a:pt x="46418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3" name="object 87">
            <a:extLst>
              <a:ext uri="{FF2B5EF4-FFF2-40B4-BE49-F238E27FC236}">
                <a16:creationId xmlns:a16="http://schemas.microsoft.com/office/drawing/2014/main" id="{7A07B45D-BFE0-A43D-C3C9-9F24ECBE16A5}"/>
              </a:ext>
            </a:extLst>
          </p:cNvPr>
          <p:cNvSpPr/>
          <p:nvPr/>
        </p:nvSpPr>
        <p:spPr>
          <a:xfrm>
            <a:off x="6405667" y="4395813"/>
            <a:ext cx="314284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48971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4" name="object 88">
            <a:extLst>
              <a:ext uri="{FF2B5EF4-FFF2-40B4-BE49-F238E27FC236}">
                <a16:creationId xmlns:a16="http://schemas.microsoft.com/office/drawing/2014/main" id="{D826A962-C0F1-CF05-2212-DE8CBED0434B}"/>
              </a:ext>
            </a:extLst>
          </p:cNvPr>
          <p:cNvSpPr/>
          <p:nvPr/>
        </p:nvSpPr>
        <p:spPr>
          <a:xfrm>
            <a:off x="6144432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5" name="object 89">
            <a:extLst>
              <a:ext uri="{FF2B5EF4-FFF2-40B4-BE49-F238E27FC236}">
                <a16:creationId xmlns:a16="http://schemas.microsoft.com/office/drawing/2014/main" id="{D4A54729-AC52-A336-973A-F43C184F1C29}"/>
              </a:ext>
            </a:extLst>
          </p:cNvPr>
          <p:cNvSpPr/>
          <p:nvPr/>
        </p:nvSpPr>
        <p:spPr>
          <a:xfrm>
            <a:off x="6608161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6" name="object 90">
            <a:extLst>
              <a:ext uri="{FF2B5EF4-FFF2-40B4-BE49-F238E27FC236}">
                <a16:creationId xmlns:a16="http://schemas.microsoft.com/office/drawing/2014/main" id="{F8426150-B6BC-B2CE-CE14-989509F4C0BF}"/>
              </a:ext>
            </a:extLst>
          </p:cNvPr>
          <p:cNvSpPr/>
          <p:nvPr/>
        </p:nvSpPr>
        <p:spPr>
          <a:xfrm>
            <a:off x="6505453" y="369792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7" name="object 91">
            <a:extLst>
              <a:ext uri="{FF2B5EF4-FFF2-40B4-BE49-F238E27FC236}">
                <a16:creationId xmlns:a16="http://schemas.microsoft.com/office/drawing/2014/main" id="{699DF556-7DC5-D8DA-423F-79E152A540C0}"/>
              </a:ext>
            </a:extLst>
          </p:cNvPr>
          <p:cNvSpPr/>
          <p:nvPr/>
        </p:nvSpPr>
        <p:spPr>
          <a:xfrm>
            <a:off x="6405371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8" name="object 92">
            <a:extLst>
              <a:ext uri="{FF2B5EF4-FFF2-40B4-BE49-F238E27FC236}">
                <a16:creationId xmlns:a16="http://schemas.microsoft.com/office/drawing/2014/main" id="{7656AB32-F91E-28FE-82E1-D2C5C55A3827}"/>
              </a:ext>
            </a:extLst>
          </p:cNvPr>
          <p:cNvSpPr/>
          <p:nvPr/>
        </p:nvSpPr>
        <p:spPr>
          <a:xfrm>
            <a:off x="6612639" y="2269391"/>
            <a:ext cx="455550" cy="0"/>
          </a:xfrm>
          <a:custGeom>
            <a:avLst/>
            <a:gdLst/>
            <a:ahLst/>
            <a:cxnLst/>
            <a:rect l="l" t="t" r="r" b="b"/>
            <a:pathLst>
              <a:path w="710564">
                <a:moveTo>
                  <a:pt x="71018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9" name="object 93">
            <a:extLst>
              <a:ext uri="{FF2B5EF4-FFF2-40B4-BE49-F238E27FC236}">
                <a16:creationId xmlns:a16="http://schemas.microsoft.com/office/drawing/2014/main" id="{23B42EFA-180D-D69B-826A-BBF014B61878}"/>
              </a:ext>
            </a:extLst>
          </p:cNvPr>
          <p:cNvSpPr/>
          <p:nvPr/>
        </p:nvSpPr>
        <p:spPr>
          <a:xfrm>
            <a:off x="6906812" y="3007578"/>
            <a:ext cx="297592" cy="0"/>
          </a:xfrm>
          <a:custGeom>
            <a:avLst/>
            <a:gdLst/>
            <a:ahLst/>
            <a:cxnLst/>
            <a:rect l="l" t="t" r="r" b="b"/>
            <a:pathLst>
              <a:path w="464185">
                <a:moveTo>
                  <a:pt x="46393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0" name="object 94">
            <a:extLst>
              <a:ext uri="{FF2B5EF4-FFF2-40B4-BE49-F238E27FC236}">
                <a16:creationId xmlns:a16="http://schemas.microsoft.com/office/drawing/2014/main" id="{A309E88C-D4FB-C3BB-04C6-9940BA17161F}"/>
              </a:ext>
            </a:extLst>
          </p:cNvPr>
          <p:cNvSpPr/>
          <p:nvPr/>
        </p:nvSpPr>
        <p:spPr>
          <a:xfrm>
            <a:off x="6805851" y="3742922"/>
            <a:ext cx="295150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46012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1" name="object 95">
            <a:extLst>
              <a:ext uri="{FF2B5EF4-FFF2-40B4-BE49-F238E27FC236}">
                <a16:creationId xmlns:a16="http://schemas.microsoft.com/office/drawing/2014/main" id="{C70ECAC4-4316-B8A5-C63E-840A0216C817}"/>
              </a:ext>
            </a:extLst>
          </p:cNvPr>
          <p:cNvSpPr/>
          <p:nvPr/>
        </p:nvSpPr>
        <p:spPr>
          <a:xfrm>
            <a:off x="6723388" y="4395813"/>
            <a:ext cx="315913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492633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2" name="object 96">
            <a:extLst>
              <a:ext uri="{FF2B5EF4-FFF2-40B4-BE49-F238E27FC236}">
                <a16:creationId xmlns:a16="http://schemas.microsoft.com/office/drawing/2014/main" id="{C84B70EF-AFFE-18CE-C157-3E7781F6D58D}"/>
              </a:ext>
            </a:extLst>
          </p:cNvPr>
          <p:cNvSpPr/>
          <p:nvPr/>
        </p:nvSpPr>
        <p:spPr>
          <a:xfrm>
            <a:off x="7067944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3" name="object 97">
            <a:extLst>
              <a:ext uri="{FF2B5EF4-FFF2-40B4-BE49-F238E27FC236}">
                <a16:creationId xmlns:a16="http://schemas.microsoft.com/office/drawing/2014/main" id="{D7F07CF4-DC70-0D09-E3C8-3D5C3095AA99}"/>
              </a:ext>
            </a:extLst>
          </p:cNvPr>
          <p:cNvSpPr/>
          <p:nvPr/>
        </p:nvSpPr>
        <p:spPr>
          <a:xfrm>
            <a:off x="7204243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4" name="object 98">
            <a:extLst>
              <a:ext uri="{FF2B5EF4-FFF2-40B4-BE49-F238E27FC236}">
                <a16:creationId xmlns:a16="http://schemas.microsoft.com/office/drawing/2014/main" id="{E92EDC3F-AED2-2F81-2870-AF816932C94F}"/>
              </a:ext>
            </a:extLst>
          </p:cNvPr>
          <p:cNvSpPr/>
          <p:nvPr/>
        </p:nvSpPr>
        <p:spPr>
          <a:xfrm>
            <a:off x="7100838" y="369792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5" name="object 99">
            <a:extLst>
              <a:ext uri="{FF2B5EF4-FFF2-40B4-BE49-F238E27FC236}">
                <a16:creationId xmlns:a16="http://schemas.microsoft.com/office/drawing/2014/main" id="{7E80D465-0572-E0D5-7851-0B49468C2B10}"/>
              </a:ext>
            </a:extLst>
          </p:cNvPr>
          <p:cNvSpPr/>
          <p:nvPr/>
        </p:nvSpPr>
        <p:spPr>
          <a:xfrm>
            <a:off x="7044235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6" name="object 100">
            <a:extLst>
              <a:ext uri="{FF2B5EF4-FFF2-40B4-BE49-F238E27FC236}">
                <a16:creationId xmlns:a16="http://schemas.microsoft.com/office/drawing/2014/main" id="{E4FC8BAF-ABAB-C483-996C-F0E91B4A60D0}"/>
              </a:ext>
            </a:extLst>
          </p:cNvPr>
          <p:cNvSpPr/>
          <p:nvPr/>
        </p:nvSpPr>
        <p:spPr>
          <a:xfrm>
            <a:off x="6571119" y="2224391"/>
            <a:ext cx="83367" cy="90000"/>
          </a:xfrm>
          <a:prstGeom prst="ellipse">
            <a:avLst/>
          </a:prstGeom>
          <a:solidFill>
            <a:srgbClr val="000000"/>
          </a:solidFill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7" name="object 101">
            <a:extLst>
              <a:ext uri="{FF2B5EF4-FFF2-40B4-BE49-F238E27FC236}">
                <a16:creationId xmlns:a16="http://schemas.microsoft.com/office/drawing/2014/main" id="{658A0CE4-D4D7-E343-B403-4FE35E753B38}"/>
              </a:ext>
            </a:extLst>
          </p:cNvPr>
          <p:cNvSpPr/>
          <p:nvPr/>
        </p:nvSpPr>
        <p:spPr>
          <a:xfrm>
            <a:off x="6865292" y="2962578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8" name="object 102">
            <a:extLst>
              <a:ext uri="{FF2B5EF4-FFF2-40B4-BE49-F238E27FC236}">
                <a16:creationId xmlns:a16="http://schemas.microsoft.com/office/drawing/2014/main" id="{98D3D672-580C-9A8E-59B3-FA61A5B960FC}"/>
              </a:ext>
            </a:extLst>
          </p:cNvPr>
          <p:cNvSpPr/>
          <p:nvPr/>
        </p:nvSpPr>
        <p:spPr>
          <a:xfrm>
            <a:off x="6764330" y="3697922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29BB4389-F873-1A53-C9BB-2B7FD0313128}"/>
              </a:ext>
            </a:extLst>
          </p:cNvPr>
          <p:cNvSpPr txBox="1"/>
          <p:nvPr/>
        </p:nvSpPr>
        <p:spPr>
          <a:xfrm>
            <a:off x="6637616" y="2060902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0.69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0FBAF3C7-05D1-408E-0FEE-1067140C2CF4}"/>
              </a:ext>
            </a:extLst>
          </p:cNvPr>
          <p:cNvSpPr txBox="1"/>
          <p:nvPr/>
        </p:nvSpPr>
        <p:spPr>
          <a:xfrm>
            <a:off x="6932135" y="2807868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1.81</a:t>
            </a: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94A8D5EA-E399-EF18-1525-22BF561BD9EF}"/>
              </a:ext>
            </a:extLst>
          </p:cNvPr>
          <p:cNvSpPr txBox="1"/>
          <p:nvPr/>
        </p:nvSpPr>
        <p:spPr>
          <a:xfrm>
            <a:off x="6830897" y="3535109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1.30</a:t>
            </a: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6D48D5E3-DC24-8721-ED0C-6E6E04161625}"/>
              </a:ext>
            </a:extLst>
          </p:cNvPr>
          <p:cNvSpPr txBox="1"/>
          <p:nvPr/>
        </p:nvSpPr>
        <p:spPr>
          <a:xfrm>
            <a:off x="6767537" y="4188321"/>
            <a:ext cx="251672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1.02</a:t>
            </a:r>
          </a:p>
        </p:txBody>
      </p:sp>
      <p:sp>
        <p:nvSpPr>
          <p:cNvPr id="643" name="object 230">
            <a:extLst>
              <a:ext uri="{FF2B5EF4-FFF2-40B4-BE49-F238E27FC236}">
                <a16:creationId xmlns:a16="http://schemas.microsoft.com/office/drawing/2014/main" id="{89B9D4F7-5311-D2F1-5462-352544F47C59}"/>
              </a:ext>
            </a:extLst>
          </p:cNvPr>
          <p:cNvSpPr/>
          <p:nvPr/>
        </p:nvSpPr>
        <p:spPr>
          <a:xfrm>
            <a:off x="6565754" y="2222138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4" name="object 230">
            <a:extLst>
              <a:ext uri="{FF2B5EF4-FFF2-40B4-BE49-F238E27FC236}">
                <a16:creationId xmlns:a16="http://schemas.microsoft.com/office/drawing/2014/main" id="{C32E1D25-8061-DA5C-16F8-917E8F063282}"/>
              </a:ext>
            </a:extLst>
          </p:cNvPr>
          <p:cNvSpPr/>
          <p:nvPr/>
        </p:nvSpPr>
        <p:spPr>
          <a:xfrm>
            <a:off x="6858499" y="2962612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5" name="object 230">
            <a:extLst>
              <a:ext uri="{FF2B5EF4-FFF2-40B4-BE49-F238E27FC236}">
                <a16:creationId xmlns:a16="http://schemas.microsoft.com/office/drawing/2014/main" id="{71326043-1F9A-748E-D210-0D1DC435EDAF}"/>
              </a:ext>
            </a:extLst>
          </p:cNvPr>
          <p:cNvSpPr/>
          <p:nvPr/>
        </p:nvSpPr>
        <p:spPr>
          <a:xfrm>
            <a:off x="6758620" y="369792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6" name="object 34">
            <a:extLst>
              <a:ext uri="{FF2B5EF4-FFF2-40B4-BE49-F238E27FC236}">
                <a16:creationId xmlns:a16="http://schemas.microsoft.com/office/drawing/2014/main" id="{1E5889EA-0832-DCB9-0DE5-FF66A803F610}"/>
              </a:ext>
            </a:extLst>
          </p:cNvPr>
          <p:cNvSpPr/>
          <p:nvPr/>
        </p:nvSpPr>
        <p:spPr>
          <a:xfrm>
            <a:off x="6678586" y="435058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8DC586F9-ABF2-6131-A7B0-EB5FF44040AE}"/>
              </a:ext>
            </a:extLst>
          </p:cNvPr>
          <p:cNvCxnSpPr>
            <a:cxnSpLocks/>
          </p:cNvCxnSpPr>
          <p:nvPr/>
        </p:nvCxnSpPr>
        <p:spPr>
          <a:xfrm>
            <a:off x="8027090" y="1927099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sp>
        <p:nvSpPr>
          <p:cNvPr id="648" name="object 52">
            <a:extLst>
              <a:ext uri="{FF2B5EF4-FFF2-40B4-BE49-F238E27FC236}">
                <a16:creationId xmlns:a16="http://schemas.microsoft.com/office/drawing/2014/main" id="{6030F474-6169-83D8-B45D-43E8F476E769}"/>
              </a:ext>
            </a:extLst>
          </p:cNvPr>
          <p:cNvSpPr/>
          <p:nvPr/>
        </p:nvSpPr>
        <p:spPr>
          <a:xfrm>
            <a:off x="7850890" y="2269391"/>
            <a:ext cx="235306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36652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9" name="object 53">
            <a:extLst>
              <a:ext uri="{FF2B5EF4-FFF2-40B4-BE49-F238E27FC236}">
                <a16:creationId xmlns:a16="http://schemas.microsoft.com/office/drawing/2014/main" id="{F5A74AF4-775D-1E15-8C29-396A8C5AEFFA}"/>
              </a:ext>
            </a:extLst>
          </p:cNvPr>
          <p:cNvSpPr/>
          <p:nvPr/>
        </p:nvSpPr>
        <p:spPr>
          <a:xfrm>
            <a:off x="8059572" y="3007578"/>
            <a:ext cx="176684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27533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50" name="object 54">
            <a:extLst>
              <a:ext uri="{FF2B5EF4-FFF2-40B4-BE49-F238E27FC236}">
                <a16:creationId xmlns:a16="http://schemas.microsoft.com/office/drawing/2014/main" id="{C388A2C2-0651-99A4-1825-02AB5757B631}"/>
              </a:ext>
            </a:extLst>
          </p:cNvPr>
          <p:cNvSpPr/>
          <p:nvPr/>
        </p:nvSpPr>
        <p:spPr>
          <a:xfrm>
            <a:off x="7939965" y="3742922"/>
            <a:ext cx="184011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28663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1" name="object 55">
            <a:extLst>
              <a:ext uri="{FF2B5EF4-FFF2-40B4-BE49-F238E27FC236}">
                <a16:creationId xmlns:a16="http://schemas.microsoft.com/office/drawing/2014/main" id="{14E5153C-3F6A-FBEA-642B-436E391183B6}"/>
              </a:ext>
            </a:extLst>
          </p:cNvPr>
          <p:cNvSpPr/>
          <p:nvPr/>
        </p:nvSpPr>
        <p:spPr>
          <a:xfrm>
            <a:off x="7801703" y="4395813"/>
            <a:ext cx="200703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31305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2" name="object 56">
            <a:extLst>
              <a:ext uri="{FF2B5EF4-FFF2-40B4-BE49-F238E27FC236}">
                <a16:creationId xmlns:a16="http://schemas.microsoft.com/office/drawing/2014/main" id="{41DA1FE7-3C23-30B5-B299-A28B54FB6072}"/>
              </a:ext>
            </a:extLst>
          </p:cNvPr>
          <p:cNvSpPr/>
          <p:nvPr/>
        </p:nvSpPr>
        <p:spPr>
          <a:xfrm>
            <a:off x="7848085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3" name="object 57">
            <a:extLst>
              <a:ext uri="{FF2B5EF4-FFF2-40B4-BE49-F238E27FC236}">
                <a16:creationId xmlns:a16="http://schemas.microsoft.com/office/drawing/2014/main" id="{9B00C470-2D9C-D016-3701-8F4CC359C753}"/>
              </a:ext>
            </a:extLst>
          </p:cNvPr>
          <p:cNvSpPr/>
          <p:nvPr/>
        </p:nvSpPr>
        <p:spPr>
          <a:xfrm>
            <a:off x="8059572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54" name="object 58">
            <a:extLst>
              <a:ext uri="{FF2B5EF4-FFF2-40B4-BE49-F238E27FC236}">
                <a16:creationId xmlns:a16="http://schemas.microsoft.com/office/drawing/2014/main" id="{2B7F4E51-572D-BBCB-CCA2-B2A87A4B6826}"/>
              </a:ext>
            </a:extLst>
          </p:cNvPr>
          <p:cNvSpPr/>
          <p:nvPr/>
        </p:nvSpPr>
        <p:spPr>
          <a:xfrm>
            <a:off x="7939965" y="3697922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5" name="object 59">
            <a:extLst>
              <a:ext uri="{FF2B5EF4-FFF2-40B4-BE49-F238E27FC236}">
                <a16:creationId xmlns:a16="http://schemas.microsoft.com/office/drawing/2014/main" id="{59762A97-5B40-9F2A-162A-E7174E75D7FE}"/>
              </a:ext>
            </a:extLst>
          </p:cNvPr>
          <p:cNvSpPr/>
          <p:nvPr/>
        </p:nvSpPr>
        <p:spPr>
          <a:xfrm>
            <a:off x="7796746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6" name="object 60">
            <a:extLst>
              <a:ext uri="{FF2B5EF4-FFF2-40B4-BE49-F238E27FC236}">
                <a16:creationId xmlns:a16="http://schemas.microsoft.com/office/drawing/2014/main" id="{35E8BDAE-83E7-A183-B8C4-766B2AA6A552}"/>
              </a:ext>
            </a:extLst>
          </p:cNvPr>
          <p:cNvSpPr/>
          <p:nvPr/>
        </p:nvSpPr>
        <p:spPr>
          <a:xfrm>
            <a:off x="8085870" y="2269391"/>
            <a:ext cx="236935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36931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7" name="object 61">
            <a:extLst>
              <a:ext uri="{FF2B5EF4-FFF2-40B4-BE49-F238E27FC236}">
                <a16:creationId xmlns:a16="http://schemas.microsoft.com/office/drawing/2014/main" id="{0DB0999B-4CB3-177E-3BAA-D02E759EA979}"/>
              </a:ext>
            </a:extLst>
          </p:cNvPr>
          <p:cNvSpPr/>
          <p:nvPr/>
        </p:nvSpPr>
        <p:spPr>
          <a:xfrm>
            <a:off x="8236093" y="3007578"/>
            <a:ext cx="176684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27508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58" name="object 62">
            <a:extLst>
              <a:ext uri="{FF2B5EF4-FFF2-40B4-BE49-F238E27FC236}">
                <a16:creationId xmlns:a16="http://schemas.microsoft.com/office/drawing/2014/main" id="{E5B23C7E-DC6E-4AF6-D088-C9773919E04D}"/>
              </a:ext>
            </a:extLst>
          </p:cNvPr>
          <p:cNvSpPr/>
          <p:nvPr/>
        </p:nvSpPr>
        <p:spPr>
          <a:xfrm>
            <a:off x="8123732" y="3742922"/>
            <a:ext cx="181161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28232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9" name="object 63">
            <a:extLst>
              <a:ext uri="{FF2B5EF4-FFF2-40B4-BE49-F238E27FC236}">
                <a16:creationId xmlns:a16="http://schemas.microsoft.com/office/drawing/2014/main" id="{787A659D-6AA6-FED6-362B-F6D15F820602}"/>
              </a:ext>
            </a:extLst>
          </p:cNvPr>
          <p:cNvSpPr/>
          <p:nvPr/>
        </p:nvSpPr>
        <p:spPr>
          <a:xfrm>
            <a:off x="7997795" y="4395813"/>
            <a:ext cx="196224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30568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0" name="object 64">
            <a:extLst>
              <a:ext uri="{FF2B5EF4-FFF2-40B4-BE49-F238E27FC236}">
                <a16:creationId xmlns:a16="http://schemas.microsoft.com/office/drawing/2014/main" id="{0CC511D6-2DA9-A9BF-3DE7-D05EA4C75B6F}"/>
              </a:ext>
            </a:extLst>
          </p:cNvPr>
          <p:cNvSpPr/>
          <p:nvPr/>
        </p:nvSpPr>
        <p:spPr>
          <a:xfrm>
            <a:off x="8322643" y="222439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1" name="object 65">
            <a:extLst>
              <a:ext uri="{FF2B5EF4-FFF2-40B4-BE49-F238E27FC236}">
                <a16:creationId xmlns:a16="http://schemas.microsoft.com/office/drawing/2014/main" id="{FA755290-BDC1-3348-113F-0DF37EE863C5}"/>
              </a:ext>
            </a:extLst>
          </p:cNvPr>
          <p:cNvSpPr/>
          <p:nvPr/>
        </p:nvSpPr>
        <p:spPr>
          <a:xfrm>
            <a:off x="8412450" y="2962578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4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62" name="object 66">
            <a:extLst>
              <a:ext uri="{FF2B5EF4-FFF2-40B4-BE49-F238E27FC236}">
                <a16:creationId xmlns:a16="http://schemas.microsoft.com/office/drawing/2014/main" id="{A6D2DA40-7C93-2B36-8951-C0425B33DABC}"/>
              </a:ext>
            </a:extLst>
          </p:cNvPr>
          <p:cNvSpPr/>
          <p:nvPr/>
        </p:nvSpPr>
        <p:spPr>
          <a:xfrm>
            <a:off x="8302088" y="369792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3" name="object 67">
            <a:extLst>
              <a:ext uri="{FF2B5EF4-FFF2-40B4-BE49-F238E27FC236}">
                <a16:creationId xmlns:a16="http://schemas.microsoft.com/office/drawing/2014/main" id="{AE728BE7-FF36-E593-04FD-48C6AA239B89}"/>
              </a:ext>
            </a:extLst>
          </p:cNvPr>
          <p:cNvSpPr/>
          <p:nvPr/>
        </p:nvSpPr>
        <p:spPr>
          <a:xfrm>
            <a:off x="8194120" y="4350580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4" name="object 68">
            <a:extLst>
              <a:ext uri="{FF2B5EF4-FFF2-40B4-BE49-F238E27FC236}">
                <a16:creationId xmlns:a16="http://schemas.microsoft.com/office/drawing/2014/main" id="{477C7BFD-CF4D-A977-93CC-13307B447714}"/>
              </a:ext>
            </a:extLst>
          </p:cNvPr>
          <p:cNvSpPr/>
          <p:nvPr/>
        </p:nvSpPr>
        <p:spPr>
          <a:xfrm>
            <a:off x="8044349" y="2224391"/>
            <a:ext cx="83367" cy="90000"/>
          </a:xfrm>
          <a:prstGeom prst="ellipse">
            <a:avLst/>
          </a:prstGeom>
          <a:solidFill>
            <a:srgbClr val="000000"/>
          </a:solidFill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5" name="object 69">
            <a:extLst>
              <a:ext uri="{FF2B5EF4-FFF2-40B4-BE49-F238E27FC236}">
                <a16:creationId xmlns:a16="http://schemas.microsoft.com/office/drawing/2014/main" id="{1FF60AC2-1BD9-E7FF-8BA9-3265D52D1976}"/>
              </a:ext>
            </a:extLst>
          </p:cNvPr>
          <p:cNvSpPr/>
          <p:nvPr/>
        </p:nvSpPr>
        <p:spPr>
          <a:xfrm>
            <a:off x="8194273" y="2962578"/>
            <a:ext cx="83367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sp>
        <p:nvSpPr>
          <p:cNvPr id="666" name="object 70">
            <a:extLst>
              <a:ext uri="{FF2B5EF4-FFF2-40B4-BE49-F238E27FC236}">
                <a16:creationId xmlns:a16="http://schemas.microsoft.com/office/drawing/2014/main" id="{4DC42427-9D7F-A799-ECCE-0C78ED5B5821}"/>
              </a:ext>
            </a:extLst>
          </p:cNvPr>
          <p:cNvSpPr/>
          <p:nvPr/>
        </p:nvSpPr>
        <p:spPr>
          <a:xfrm>
            <a:off x="8079407" y="3697922"/>
            <a:ext cx="83367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824B4871-F371-CA34-DAFE-3E8AA04CFD50}"/>
              </a:ext>
            </a:extLst>
          </p:cNvPr>
          <p:cNvSpPr txBox="1"/>
          <p:nvPr/>
        </p:nvSpPr>
        <p:spPr>
          <a:xfrm>
            <a:off x="8112550" y="2060902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1.21</a:t>
            </a:r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C3635443-F4CA-5C12-F92D-8E3E74C35023}"/>
              </a:ext>
            </a:extLst>
          </p:cNvPr>
          <p:cNvSpPr txBox="1"/>
          <p:nvPr/>
        </p:nvSpPr>
        <p:spPr>
          <a:xfrm>
            <a:off x="8271756" y="2808548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FF0000"/>
                </a:solidFill>
                <a:cs typeface="Arial" panose="020B0604020202020204" pitchFamily="34" charset="0"/>
              </a:rPr>
              <a:t>1.98</a:t>
            </a:r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097BBE94-C73E-A879-ABAB-843C7DA42F58}"/>
              </a:ext>
            </a:extLst>
          </p:cNvPr>
          <p:cNvSpPr txBox="1"/>
          <p:nvPr/>
        </p:nvSpPr>
        <p:spPr>
          <a:xfrm>
            <a:off x="8158652" y="3535109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1.37</a:t>
            </a: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03FD5F7C-EF02-FD43-2DA6-386D82A59E13}"/>
              </a:ext>
            </a:extLst>
          </p:cNvPr>
          <p:cNvSpPr txBox="1"/>
          <p:nvPr/>
        </p:nvSpPr>
        <p:spPr>
          <a:xfrm>
            <a:off x="7951706" y="4188321"/>
            <a:ext cx="251672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0.90</a:t>
            </a:r>
          </a:p>
        </p:txBody>
      </p:sp>
      <p:sp>
        <p:nvSpPr>
          <p:cNvPr id="671" name="object 230">
            <a:extLst>
              <a:ext uri="{FF2B5EF4-FFF2-40B4-BE49-F238E27FC236}">
                <a16:creationId xmlns:a16="http://schemas.microsoft.com/office/drawing/2014/main" id="{57F66919-9983-8437-4ED6-4F4D1AC761CB}"/>
              </a:ext>
            </a:extLst>
          </p:cNvPr>
          <p:cNvSpPr/>
          <p:nvPr/>
        </p:nvSpPr>
        <p:spPr>
          <a:xfrm>
            <a:off x="8039707" y="2222138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2" name="object 230">
            <a:extLst>
              <a:ext uri="{FF2B5EF4-FFF2-40B4-BE49-F238E27FC236}">
                <a16:creationId xmlns:a16="http://schemas.microsoft.com/office/drawing/2014/main" id="{2946FB22-0D51-88CE-1A88-3A5476793923}"/>
              </a:ext>
            </a:extLst>
          </p:cNvPr>
          <p:cNvSpPr/>
          <p:nvPr/>
        </p:nvSpPr>
        <p:spPr>
          <a:xfrm>
            <a:off x="8189524" y="2962612"/>
            <a:ext cx="9144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3" name="object 230">
            <a:extLst>
              <a:ext uri="{FF2B5EF4-FFF2-40B4-BE49-F238E27FC236}">
                <a16:creationId xmlns:a16="http://schemas.microsoft.com/office/drawing/2014/main" id="{E9664202-5606-4BD1-D30B-7A94F909308E}"/>
              </a:ext>
            </a:extLst>
          </p:cNvPr>
          <p:cNvSpPr/>
          <p:nvPr/>
        </p:nvSpPr>
        <p:spPr>
          <a:xfrm>
            <a:off x="8074146" y="369792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4" name="object 34">
            <a:extLst>
              <a:ext uri="{FF2B5EF4-FFF2-40B4-BE49-F238E27FC236}">
                <a16:creationId xmlns:a16="http://schemas.microsoft.com/office/drawing/2014/main" id="{19BB0D56-E3CA-F5C0-47B0-D4F150334C52}"/>
              </a:ext>
            </a:extLst>
          </p:cNvPr>
          <p:cNvSpPr/>
          <p:nvPr/>
        </p:nvSpPr>
        <p:spPr>
          <a:xfrm>
            <a:off x="7949339" y="435058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F14358D9-ED02-7D28-1C7B-33F767AEED39}"/>
              </a:ext>
            </a:extLst>
          </p:cNvPr>
          <p:cNvCxnSpPr>
            <a:cxnSpLocks/>
          </p:cNvCxnSpPr>
          <p:nvPr/>
        </p:nvCxnSpPr>
        <p:spPr>
          <a:xfrm>
            <a:off x="9397749" y="1921239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sp>
        <p:nvSpPr>
          <p:cNvPr id="676" name="object 17">
            <a:extLst>
              <a:ext uri="{FF2B5EF4-FFF2-40B4-BE49-F238E27FC236}">
                <a16:creationId xmlns:a16="http://schemas.microsoft.com/office/drawing/2014/main" id="{FA14842E-B27C-56B2-0C13-EB4A00EFEE2F}"/>
              </a:ext>
            </a:extLst>
          </p:cNvPr>
          <p:cNvSpPr/>
          <p:nvPr/>
        </p:nvSpPr>
        <p:spPr>
          <a:xfrm>
            <a:off x="8963764" y="3730685"/>
            <a:ext cx="306638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48133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7" name="object 21">
            <a:extLst>
              <a:ext uri="{FF2B5EF4-FFF2-40B4-BE49-F238E27FC236}">
                <a16:creationId xmlns:a16="http://schemas.microsoft.com/office/drawing/2014/main" id="{2777464E-FDEC-07DD-0B3E-8B0F480FC9E8}"/>
              </a:ext>
            </a:extLst>
          </p:cNvPr>
          <p:cNvSpPr/>
          <p:nvPr/>
        </p:nvSpPr>
        <p:spPr>
          <a:xfrm>
            <a:off x="8960958" y="3685684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8" name="object 15">
            <a:extLst>
              <a:ext uri="{FF2B5EF4-FFF2-40B4-BE49-F238E27FC236}">
                <a16:creationId xmlns:a16="http://schemas.microsoft.com/office/drawing/2014/main" id="{29596204-CEB4-F214-E815-3173025E0470}"/>
              </a:ext>
            </a:extLst>
          </p:cNvPr>
          <p:cNvSpPr/>
          <p:nvPr/>
        </p:nvSpPr>
        <p:spPr>
          <a:xfrm>
            <a:off x="9296778" y="2257154"/>
            <a:ext cx="277916" cy="0"/>
          </a:xfrm>
          <a:custGeom>
            <a:avLst/>
            <a:gdLst/>
            <a:ahLst/>
            <a:cxnLst/>
            <a:rect l="l" t="t" r="r" b="b"/>
            <a:pathLst>
              <a:path w="436244">
                <a:moveTo>
                  <a:pt x="435863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9" name="object 16">
            <a:extLst>
              <a:ext uri="{FF2B5EF4-FFF2-40B4-BE49-F238E27FC236}">
                <a16:creationId xmlns:a16="http://schemas.microsoft.com/office/drawing/2014/main" id="{B298EFE9-D1A7-4C80-1487-C7C18C9C3B79}"/>
              </a:ext>
            </a:extLst>
          </p:cNvPr>
          <p:cNvSpPr/>
          <p:nvPr/>
        </p:nvSpPr>
        <p:spPr>
          <a:xfrm>
            <a:off x="9180109" y="2995341"/>
            <a:ext cx="253239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39750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0" name="object 18">
            <a:extLst>
              <a:ext uri="{FF2B5EF4-FFF2-40B4-BE49-F238E27FC236}">
                <a16:creationId xmlns:a16="http://schemas.microsoft.com/office/drawing/2014/main" id="{F843682D-7845-61C1-C5B1-DBD85F585E28}"/>
              </a:ext>
            </a:extLst>
          </p:cNvPr>
          <p:cNvSpPr/>
          <p:nvPr/>
        </p:nvSpPr>
        <p:spPr>
          <a:xfrm>
            <a:off x="9226971" y="4383576"/>
            <a:ext cx="252834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3968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1" name="object 19">
            <a:extLst>
              <a:ext uri="{FF2B5EF4-FFF2-40B4-BE49-F238E27FC236}">
                <a16:creationId xmlns:a16="http://schemas.microsoft.com/office/drawing/2014/main" id="{83441B6B-7482-566D-0EB8-DBFC0C395805}"/>
              </a:ext>
            </a:extLst>
          </p:cNvPr>
          <p:cNvSpPr/>
          <p:nvPr/>
        </p:nvSpPr>
        <p:spPr>
          <a:xfrm>
            <a:off x="9296778" y="2212155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2" name="object 20">
            <a:extLst>
              <a:ext uri="{FF2B5EF4-FFF2-40B4-BE49-F238E27FC236}">
                <a16:creationId xmlns:a16="http://schemas.microsoft.com/office/drawing/2014/main" id="{4388C27F-22AE-8425-6C9D-DD94CAD4DF0D}"/>
              </a:ext>
            </a:extLst>
          </p:cNvPr>
          <p:cNvSpPr/>
          <p:nvPr/>
        </p:nvSpPr>
        <p:spPr>
          <a:xfrm>
            <a:off x="9180109" y="2950341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3" name="object 22">
            <a:extLst>
              <a:ext uri="{FF2B5EF4-FFF2-40B4-BE49-F238E27FC236}">
                <a16:creationId xmlns:a16="http://schemas.microsoft.com/office/drawing/2014/main" id="{86DF79F4-D04D-0DB2-FFF8-224FD3E49B5A}"/>
              </a:ext>
            </a:extLst>
          </p:cNvPr>
          <p:cNvSpPr/>
          <p:nvPr/>
        </p:nvSpPr>
        <p:spPr>
          <a:xfrm>
            <a:off x="9223401" y="4340597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1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4" name="object 23">
            <a:extLst>
              <a:ext uri="{FF2B5EF4-FFF2-40B4-BE49-F238E27FC236}">
                <a16:creationId xmlns:a16="http://schemas.microsoft.com/office/drawing/2014/main" id="{274D188A-8EAA-61B2-A2B3-5364B5B76E24}"/>
              </a:ext>
            </a:extLst>
          </p:cNvPr>
          <p:cNvSpPr/>
          <p:nvPr/>
        </p:nvSpPr>
        <p:spPr>
          <a:xfrm>
            <a:off x="9574451" y="2257154"/>
            <a:ext cx="280343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44005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5" name="object 24">
            <a:extLst>
              <a:ext uri="{FF2B5EF4-FFF2-40B4-BE49-F238E27FC236}">
                <a16:creationId xmlns:a16="http://schemas.microsoft.com/office/drawing/2014/main" id="{1CAE63E3-8DF4-7E9C-FE07-02D220E4BC83}"/>
              </a:ext>
            </a:extLst>
          </p:cNvPr>
          <p:cNvSpPr/>
          <p:nvPr/>
        </p:nvSpPr>
        <p:spPr>
          <a:xfrm>
            <a:off x="9433348" y="2995341"/>
            <a:ext cx="258498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40551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6" name="object 25">
            <a:extLst>
              <a:ext uri="{FF2B5EF4-FFF2-40B4-BE49-F238E27FC236}">
                <a16:creationId xmlns:a16="http://schemas.microsoft.com/office/drawing/2014/main" id="{9F44B68C-8F5A-F565-7864-26F0765D431C}"/>
              </a:ext>
            </a:extLst>
          </p:cNvPr>
          <p:cNvSpPr/>
          <p:nvPr/>
        </p:nvSpPr>
        <p:spPr>
          <a:xfrm>
            <a:off x="9270402" y="3730685"/>
            <a:ext cx="317560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49796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7" name="object 26">
            <a:extLst>
              <a:ext uri="{FF2B5EF4-FFF2-40B4-BE49-F238E27FC236}">
                <a16:creationId xmlns:a16="http://schemas.microsoft.com/office/drawing/2014/main" id="{44D2E022-4E78-5983-5C8C-A70E76930390}"/>
              </a:ext>
            </a:extLst>
          </p:cNvPr>
          <p:cNvSpPr/>
          <p:nvPr/>
        </p:nvSpPr>
        <p:spPr>
          <a:xfrm>
            <a:off x="9489332" y="4383576"/>
            <a:ext cx="256475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40220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8" name="object 27">
            <a:extLst>
              <a:ext uri="{FF2B5EF4-FFF2-40B4-BE49-F238E27FC236}">
                <a16:creationId xmlns:a16="http://schemas.microsoft.com/office/drawing/2014/main" id="{C240D3E9-B6E2-C4C0-5480-50AB8D6ED111}"/>
              </a:ext>
            </a:extLst>
          </p:cNvPr>
          <p:cNvSpPr/>
          <p:nvPr/>
        </p:nvSpPr>
        <p:spPr>
          <a:xfrm>
            <a:off x="9860405" y="2212155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9" name="object 28">
            <a:extLst>
              <a:ext uri="{FF2B5EF4-FFF2-40B4-BE49-F238E27FC236}">
                <a16:creationId xmlns:a16="http://schemas.microsoft.com/office/drawing/2014/main" id="{615A1DC6-A305-98C3-BB1C-E9B128AA062D}"/>
              </a:ext>
            </a:extLst>
          </p:cNvPr>
          <p:cNvSpPr/>
          <p:nvPr/>
        </p:nvSpPr>
        <p:spPr>
          <a:xfrm>
            <a:off x="9697458" y="2954124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0" name="object 29">
            <a:extLst>
              <a:ext uri="{FF2B5EF4-FFF2-40B4-BE49-F238E27FC236}">
                <a16:creationId xmlns:a16="http://schemas.microsoft.com/office/drawing/2014/main" id="{405AFBFE-2B2C-BC9E-1CB6-6B8744D45276}"/>
              </a:ext>
            </a:extLst>
          </p:cNvPr>
          <p:cNvSpPr/>
          <p:nvPr/>
        </p:nvSpPr>
        <p:spPr>
          <a:xfrm>
            <a:off x="9590444" y="3685684"/>
            <a:ext cx="0" cy="90000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8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1" name="object 30">
            <a:extLst>
              <a:ext uri="{FF2B5EF4-FFF2-40B4-BE49-F238E27FC236}">
                <a16:creationId xmlns:a16="http://schemas.microsoft.com/office/drawing/2014/main" id="{4F7AA064-18B7-3F8A-BE8B-76065FF062DF}"/>
              </a:ext>
            </a:extLst>
          </p:cNvPr>
          <p:cNvSpPr/>
          <p:nvPr/>
        </p:nvSpPr>
        <p:spPr>
          <a:xfrm>
            <a:off x="9743610" y="4340597"/>
            <a:ext cx="0" cy="9000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11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2" name="object 31">
            <a:extLst>
              <a:ext uri="{FF2B5EF4-FFF2-40B4-BE49-F238E27FC236}">
                <a16:creationId xmlns:a16="http://schemas.microsoft.com/office/drawing/2014/main" id="{DF55D347-BD0C-21E1-E83A-B2F4B1529EA6}"/>
              </a:ext>
            </a:extLst>
          </p:cNvPr>
          <p:cNvSpPr/>
          <p:nvPr/>
        </p:nvSpPr>
        <p:spPr>
          <a:xfrm>
            <a:off x="9538526" y="2212155"/>
            <a:ext cx="83395" cy="90000"/>
          </a:xfrm>
          <a:prstGeom prst="ellipse">
            <a:avLst/>
          </a:prstGeom>
          <a:solidFill>
            <a:srgbClr val="000000"/>
          </a:solidFill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3" name="object 32">
            <a:extLst>
              <a:ext uri="{FF2B5EF4-FFF2-40B4-BE49-F238E27FC236}">
                <a16:creationId xmlns:a16="http://schemas.microsoft.com/office/drawing/2014/main" id="{13857395-CD54-ACDC-80B6-1300BEA576B8}"/>
              </a:ext>
            </a:extLst>
          </p:cNvPr>
          <p:cNvSpPr/>
          <p:nvPr/>
        </p:nvSpPr>
        <p:spPr>
          <a:xfrm>
            <a:off x="9394619" y="2950341"/>
            <a:ext cx="83395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4" name="object 33">
            <a:extLst>
              <a:ext uri="{FF2B5EF4-FFF2-40B4-BE49-F238E27FC236}">
                <a16:creationId xmlns:a16="http://schemas.microsoft.com/office/drawing/2014/main" id="{8D5DDFD9-F2FD-BBE0-B954-A2AAB7703D28}"/>
              </a:ext>
            </a:extLst>
          </p:cNvPr>
          <p:cNvSpPr/>
          <p:nvPr/>
        </p:nvSpPr>
        <p:spPr>
          <a:xfrm>
            <a:off x="9228865" y="3685684"/>
            <a:ext cx="83395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5" name="object 34">
            <a:extLst>
              <a:ext uri="{FF2B5EF4-FFF2-40B4-BE49-F238E27FC236}">
                <a16:creationId xmlns:a16="http://schemas.microsoft.com/office/drawing/2014/main" id="{9669C5A0-D66E-3FF2-8964-85D9F6E05E13}"/>
              </a:ext>
            </a:extLst>
          </p:cNvPr>
          <p:cNvSpPr/>
          <p:nvPr/>
        </p:nvSpPr>
        <p:spPr>
          <a:xfrm>
            <a:off x="9434698" y="4340598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6" name="TextBox 695">
            <a:extLst>
              <a:ext uri="{FF2B5EF4-FFF2-40B4-BE49-F238E27FC236}">
                <a16:creationId xmlns:a16="http://schemas.microsoft.com/office/drawing/2014/main" id="{34FF8421-3F5C-5488-98B0-499A740DDBE0}"/>
              </a:ext>
            </a:extLst>
          </p:cNvPr>
          <p:cNvSpPr txBox="1"/>
          <p:nvPr/>
        </p:nvSpPr>
        <p:spPr>
          <a:xfrm>
            <a:off x="9601118" y="2052608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1.80</a:t>
            </a:r>
          </a:p>
        </p:txBody>
      </p:sp>
      <p:sp>
        <p:nvSpPr>
          <p:cNvPr id="697" name="TextBox 696">
            <a:extLst>
              <a:ext uri="{FF2B5EF4-FFF2-40B4-BE49-F238E27FC236}">
                <a16:creationId xmlns:a16="http://schemas.microsoft.com/office/drawing/2014/main" id="{2E748616-0098-1C8D-AA28-189E63EDEFF9}"/>
              </a:ext>
            </a:extLst>
          </p:cNvPr>
          <p:cNvSpPr txBox="1"/>
          <p:nvPr/>
        </p:nvSpPr>
        <p:spPr>
          <a:xfrm>
            <a:off x="9466601" y="2785915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1.13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1A6083CC-02D1-8503-3438-15237C3158DB}"/>
              </a:ext>
            </a:extLst>
          </p:cNvPr>
          <p:cNvSpPr txBox="1"/>
          <p:nvPr/>
        </p:nvSpPr>
        <p:spPr>
          <a:xfrm>
            <a:off x="9320713" y="3522872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0.66</a:t>
            </a:r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E9095743-9FDF-3C0A-D843-4633F2FDBCA3}"/>
              </a:ext>
            </a:extLst>
          </p:cNvPr>
          <p:cNvSpPr txBox="1"/>
          <p:nvPr/>
        </p:nvSpPr>
        <p:spPr>
          <a:xfrm>
            <a:off x="9511852" y="4184292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1.31</a:t>
            </a:r>
          </a:p>
        </p:txBody>
      </p:sp>
      <p:sp>
        <p:nvSpPr>
          <p:cNvPr id="700" name="object 230">
            <a:extLst>
              <a:ext uri="{FF2B5EF4-FFF2-40B4-BE49-F238E27FC236}">
                <a16:creationId xmlns:a16="http://schemas.microsoft.com/office/drawing/2014/main" id="{D18C9635-6378-3FDE-A0DD-890ACA69A1F3}"/>
              </a:ext>
            </a:extLst>
          </p:cNvPr>
          <p:cNvSpPr/>
          <p:nvPr/>
        </p:nvSpPr>
        <p:spPr>
          <a:xfrm>
            <a:off x="9533677" y="2209901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1" name="object 230">
            <a:extLst>
              <a:ext uri="{FF2B5EF4-FFF2-40B4-BE49-F238E27FC236}">
                <a16:creationId xmlns:a16="http://schemas.microsoft.com/office/drawing/2014/main" id="{C0E400A6-1035-4BB9-4641-A32FC2387A92}"/>
              </a:ext>
            </a:extLst>
          </p:cNvPr>
          <p:cNvSpPr/>
          <p:nvPr/>
        </p:nvSpPr>
        <p:spPr>
          <a:xfrm>
            <a:off x="9390748" y="2950375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2" name="object 230">
            <a:extLst>
              <a:ext uri="{FF2B5EF4-FFF2-40B4-BE49-F238E27FC236}">
                <a16:creationId xmlns:a16="http://schemas.microsoft.com/office/drawing/2014/main" id="{37B7D277-4E9C-A0B7-34B1-BBD334B09367}"/>
              </a:ext>
            </a:extLst>
          </p:cNvPr>
          <p:cNvSpPr/>
          <p:nvPr/>
        </p:nvSpPr>
        <p:spPr>
          <a:xfrm>
            <a:off x="9225431" y="3685684"/>
            <a:ext cx="91440" cy="90000"/>
          </a:xfrm>
          <a:prstGeom prst="ellipse">
            <a:avLst/>
          </a:prstGeom>
          <a:solidFill>
            <a:srgbClr val="000000">
              <a:lumMod val="85000"/>
              <a:lumOff val="15000"/>
            </a:srgbClr>
          </a:solidFill>
          <a:ln>
            <a:solidFill>
              <a:srgbClr val="000000">
                <a:lumMod val="85000"/>
                <a:lumOff val="15000"/>
              </a:srgbClr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object 243">
            <a:extLst>
              <a:ext uri="{FF2B5EF4-FFF2-40B4-BE49-F238E27FC236}">
                <a16:creationId xmlns:a16="http://schemas.microsoft.com/office/drawing/2014/main" id="{DB9F8622-3910-4AD0-B6EA-287E4EE33BD5}"/>
              </a:ext>
            </a:extLst>
          </p:cNvPr>
          <p:cNvSpPr/>
          <p:nvPr/>
        </p:nvSpPr>
        <p:spPr>
          <a:xfrm>
            <a:off x="8694610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object 243">
            <a:extLst>
              <a:ext uri="{FF2B5EF4-FFF2-40B4-BE49-F238E27FC236}">
                <a16:creationId xmlns:a16="http://schemas.microsoft.com/office/drawing/2014/main" id="{237ECA67-8ADD-871F-0F97-54B379800B1E}"/>
              </a:ext>
            </a:extLst>
          </p:cNvPr>
          <p:cNvSpPr/>
          <p:nvPr/>
        </p:nvSpPr>
        <p:spPr>
          <a:xfrm>
            <a:off x="9192589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object 243">
            <a:extLst>
              <a:ext uri="{FF2B5EF4-FFF2-40B4-BE49-F238E27FC236}">
                <a16:creationId xmlns:a16="http://schemas.microsoft.com/office/drawing/2014/main" id="{B27DE815-372D-4BBF-FE36-FCE4F22B5996}"/>
              </a:ext>
            </a:extLst>
          </p:cNvPr>
          <p:cNvSpPr/>
          <p:nvPr/>
        </p:nvSpPr>
        <p:spPr>
          <a:xfrm>
            <a:off x="9399218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object 243">
            <a:extLst>
              <a:ext uri="{FF2B5EF4-FFF2-40B4-BE49-F238E27FC236}">
                <a16:creationId xmlns:a16="http://schemas.microsoft.com/office/drawing/2014/main" id="{304D513E-5B68-2EE0-0C59-461FC5EBF69F}"/>
              </a:ext>
            </a:extLst>
          </p:cNvPr>
          <p:cNvSpPr/>
          <p:nvPr/>
        </p:nvSpPr>
        <p:spPr>
          <a:xfrm>
            <a:off x="9739207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2" name="object 243">
            <a:extLst>
              <a:ext uri="{FF2B5EF4-FFF2-40B4-BE49-F238E27FC236}">
                <a16:creationId xmlns:a16="http://schemas.microsoft.com/office/drawing/2014/main" id="{5B324EF8-5637-17E5-25D0-78D5525DA03E}"/>
              </a:ext>
            </a:extLst>
          </p:cNvPr>
          <p:cNvSpPr/>
          <p:nvPr/>
        </p:nvSpPr>
        <p:spPr>
          <a:xfrm>
            <a:off x="9617661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3" name="object 243">
            <a:extLst>
              <a:ext uri="{FF2B5EF4-FFF2-40B4-BE49-F238E27FC236}">
                <a16:creationId xmlns:a16="http://schemas.microsoft.com/office/drawing/2014/main" id="{C34B6F92-B127-7E3E-0534-B186D4CEA465}"/>
              </a:ext>
            </a:extLst>
          </p:cNvPr>
          <p:cNvSpPr/>
          <p:nvPr/>
        </p:nvSpPr>
        <p:spPr>
          <a:xfrm>
            <a:off x="9861479" y="46909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6F14BEDA-8649-95B9-7187-CF232091AC37}"/>
              </a:ext>
            </a:extLst>
          </p:cNvPr>
          <p:cNvSpPr txBox="1"/>
          <p:nvPr/>
        </p:nvSpPr>
        <p:spPr>
          <a:xfrm>
            <a:off x="8627792" y="4762573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0.1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13297DE-0879-C854-7473-86A9A75966CC}"/>
              </a:ext>
            </a:extLst>
          </p:cNvPr>
          <p:cNvSpPr txBox="1"/>
          <p:nvPr/>
        </p:nvSpPr>
        <p:spPr>
          <a:xfrm>
            <a:off x="9128747" y="4762573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0.5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0BD119F4-96A0-F1A9-5814-C7AC608286F2}"/>
              </a:ext>
            </a:extLst>
          </p:cNvPr>
          <p:cNvSpPr txBox="1"/>
          <p:nvPr/>
        </p:nvSpPr>
        <p:spPr>
          <a:xfrm>
            <a:off x="9375467" y="4762573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625931C2-00AC-CF52-84C8-37585C16F5B9}"/>
              </a:ext>
            </a:extLst>
          </p:cNvPr>
          <p:cNvSpPr txBox="1"/>
          <p:nvPr/>
        </p:nvSpPr>
        <p:spPr>
          <a:xfrm>
            <a:off x="9593910" y="4762573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E25122EE-7180-FC2D-A308-085769C7B68C}"/>
              </a:ext>
            </a:extLst>
          </p:cNvPr>
          <p:cNvSpPr txBox="1"/>
          <p:nvPr/>
        </p:nvSpPr>
        <p:spPr>
          <a:xfrm>
            <a:off x="9715456" y="4762573"/>
            <a:ext cx="5345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270F9AB7-48D0-2D59-2357-78862285E15C}"/>
              </a:ext>
            </a:extLst>
          </p:cNvPr>
          <p:cNvSpPr txBox="1"/>
          <p:nvPr/>
        </p:nvSpPr>
        <p:spPr>
          <a:xfrm>
            <a:off x="9794661" y="4762573"/>
            <a:ext cx="13363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cs typeface="Arial" panose="020B0604020202020204" pitchFamily="34" charset="0"/>
              </a:rPr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283270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3D6886-BC6A-4C3D-B886-28283BAE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25996-A045-4666-ACAB-03D4B406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3392"/>
            <a:ext cx="11064240" cy="4648200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1100"/>
              </a:spcAft>
            </a:pPr>
            <a:r>
              <a:rPr lang="en-US" sz="2000" dirty="0">
                <a:solidFill>
                  <a:schemeClr val="tx1"/>
                </a:solidFill>
              </a:rPr>
              <a:t>In this largest real-world analysis to date, the effectiveness and safety of </a:t>
            </a:r>
            <a:r>
              <a:rPr lang="en-US" sz="2000" dirty="0" err="1">
                <a:solidFill>
                  <a:schemeClr val="tx1"/>
                </a:solidFill>
              </a:rPr>
              <a:t>brexu-cel</a:t>
            </a:r>
            <a:r>
              <a:rPr lang="en-US" sz="2000" dirty="0">
                <a:solidFill>
                  <a:schemeClr val="tx1"/>
                </a:solidFill>
              </a:rPr>
              <a:t> in patients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with r/r MCL was similar to ZUMA-2, with a median follow-up of 12 months:</a:t>
            </a:r>
          </a:p>
          <a:p>
            <a:pPr marL="628650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ORR, 90%; CR rate, 78%; median DOR, 21.7 months</a:t>
            </a:r>
          </a:p>
          <a:p>
            <a:pPr marL="628650" lvl="1" indent="-228600">
              <a:spcBef>
                <a:spcPts val="0"/>
              </a:spcBef>
              <a:spcAft>
                <a:spcPts val="2200"/>
              </a:spcAft>
            </a:pPr>
            <a:r>
              <a:rPr lang="en-US" sz="1600" dirty="0">
                <a:solidFill>
                  <a:schemeClr val="tx1"/>
                </a:solidFill>
              </a:rPr>
              <a:t>Overall incidence of CRS and ICANS was 88% and 60%, respectively</a:t>
            </a:r>
          </a:p>
          <a:p>
            <a:pPr marL="228600" indent="-228600">
              <a:spcBef>
                <a:spcPts val="0"/>
              </a:spcBef>
              <a:spcAft>
                <a:spcPts val="2200"/>
              </a:spcAft>
            </a:pPr>
            <a:r>
              <a:rPr lang="en-US" sz="2000" dirty="0">
                <a:solidFill>
                  <a:schemeClr val="tx1"/>
                </a:solidFill>
              </a:rPr>
              <a:t>Complete response rates were higher in patients who received </a:t>
            </a:r>
            <a:r>
              <a:rPr lang="en-US" sz="2000" dirty="0" err="1">
                <a:solidFill>
                  <a:schemeClr val="tx1"/>
                </a:solidFill>
              </a:rPr>
              <a:t>brexu-cel</a:t>
            </a:r>
            <a:r>
              <a:rPr lang="en-US" sz="2000" dirty="0">
                <a:solidFill>
                  <a:schemeClr val="tx1"/>
                </a:solidFill>
              </a:rPr>
              <a:t> in earlier lines of therapy (1–2 versus ≥3 prior lines of therapy: 88% versus 76%; OR, 2.10)</a:t>
            </a:r>
          </a:p>
          <a:p>
            <a:pPr marL="228600" indent="-228600">
              <a:spcBef>
                <a:spcPts val="0"/>
              </a:spcBef>
              <a:spcAft>
                <a:spcPts val="2200"/>
              </a:spcAft>
            </a:pPr>
            <a:r>
              <a:rPr lang="en-US" sz="2000" dirty="0">
                <a:solidFill>
                  <a:schemeClr val="tx1"/>
                </a:solidFill>
              </a:rPr>
              <a:t>Outcomes of </a:t>
            </a:r>
            <a:r>
              <a:rPr lang="en-US" sz="2000" dirty="0" err="1">
                <a:solidFill>
                  <a:schemeClr val="tx1"/>
                </a:solidFill>
              </a:rPr>
              <a:t>brexu-cel</a:t>
            </a:r>
            <a:r>
              <a:rPr lang="en-US" sz="2000" dirty="0">
                <a:solidFill>
                  <a:schemeClr val="tx1"/>
                </a:solidFill>
              </a:rPr>
              <a:t> in patients with r/r MCL were largely consistent, regardless of prior BTKi, bendamustine, or ASCT therapy</a:t>
            </a:r>
          </a:p>
          <a:p>
            <a:pPr marL="228600" indent="-228600">
              <a:spcBef>
                <a:spcPts val="0"/>
              </a:spcBef>
              <a:spcAft>
                <a:spcPts val="2200"/>
              </a:spcAft>
            </a:pPr>
            <a:r>
              <a:rPr lang="en-US" sz="2000" dirty="0">
                <a:solidFill>
                  <a:schemeClr val="tx1"/>
                </a:solidFill>
              </a:rPr>
              <a:t>Further follow-up is warranted to assess long-term clinical benefits of </a:t>
            </a:r>
            <a:r>
              <a:rPr lang="en-US" sz="2000" dirty="0" err="1">
                <a:solidFill>
                  <a:schemeClr val="tx1"/>
                </a:solidFill>
              </a:rPr>
              <a:t>brexu-cel</a:t>
            </a:r>
            <a:r>
              <a:rPr lang="en-US" sz="2000" dirty="0">
                <a:solidFill>
                  <a:schemeClr val="tx1"/>
                </a:solidFill>
              </a:rPr>
              <a:t> in this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real-world population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9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4C95-FB6D-41FF-90E8-CE6152EE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886A4-F696-4140-87F4-9F79B1E56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1052"/>
            <a:ext cx="10972800" cy="4648200"/>
          </a:xfrm>
        </p:spPr>
        <p:txBody>
          <a:bodyPr/>
          <a:lstStyle/>
          <a:p>
            <a:pPr marL="228600" indent="-228600">
              <a:spcAft>
                <a:spcPts val="1800"/>
              </a:spcAft>
            </a:pPr>
            <a:r>
              <a:rPr lang="en-US" sz="1800" dirty="0">
                <a:solidFill>
                  <a:schemeClr val="tx1"/>
                </a:solidFill>
              </a:rPr>
              <a:t>The patients, families, friends, and caregivers</a:t>
            </a:r>
          </a:p>
          <a:p>
            <a:pPr marL="228600" indent="-228600">
              <a:spcAft>
                <a:spcPts val="1800"/>
              </a:spcAft>
            </a:pPr>
            <a:r>
              <a:rPr lang="en-US" sz="1800" dirty="0">
                <a:solidFill>
                  <a:schemeClr val="tx1"/>
                </a:solidFill>
              </a:rPr>
              <a:t>The study investigators, coordinators, and healthcare staff at each study site</a:t>
            </a:r>
          </a:p>
          <a:p>
            <a:pPr marL="228600" indent="-228600">
              <a:spcAft>
                <a:spcPts val="1800"/>
              </a:spcAft>
            </a:pPr>
            <a:r>
              <a:rPr lang="en-US" sz="1800" dirty="0">
                <a:solidFill>
                  <a:schemeClr val="tx1"/>
                </a:solidFill>
              </a:rPr>
              <a:t>Medical writing support was provided by Laurie Baggio, PhD, of Fishawack Health, funded by Kite,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 Gilead Company</a:t>
            </a:r>
          </a:p>
          <a:p>
            <a:pPr marL="228600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This study was funded by the National Cancer Institute (CIDR [U24 CA233032]) and Kite,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 Gilead Company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6FAFA-9833-4836-B797-90C2D4E6B753}"/>
              </a:ext>
            </a:extLst>
          </p:cNvPr>
          <p:cNvSpPr txBox="1">
            <a:spLocks/>
          </p:cNvSpPr>
          <p:nvPr/>
        </p:nvSpPr>
        <p:spPr bwMode="auto">
          <a:xfrm>
            <a:off x="546651" y="4682822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On behalf of the CIBMTR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® </a:t>
            </a:r>
            <a:r>
              <a:rPr lang="en-US" sz="1800" dirty="0">
                <a:solidFill>
                  <a:schemeClr val="accent1"/>
                </a:solidFill>
                <a:cs typeface="Arial" charset="0"/>
              </a:rPr>
              <a:t>Cellular Immunotherapy for Cancer Working Committee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; CIBMTR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®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 is a research collaboration between National Marrow Donor Program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®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/Be The Match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®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 and the Medical </a:t>
            </a:r>
            <a:b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</a:br>
            <a:r>
              <a:rPr lang="en-US" sz="1800" dirty="0">
                <a:solidFill>
                  <a:schemeClr val="bg1">
                    <a:lumMod val="10000"/>
                  </a:schemeClr>
                </a:solidFill>
                <a:cs typeface="Arial" charset="0"/>
              </a:rPr>
              <a:t>College of Wisconsin, and operates the </a:t>
            </a:r>
            <a:r>
              <a:rPr lang="en-US" sz="1800" dirty="0">
                <a:solidFill>
                  <a:schemeClr val="accent1"/>
                </a:solidFill>
                <a:cs typeface="Arial" charset="0"/>
              </a:rPr>
              <a:t>Cellular Immunotherapy Data Resource (CIDR)</a:t>
            </a:r>
            <a:endParaRPr lang="en-US" altLang="en-US" sz="2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8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E12-569A-4046-A6D1-A01F4B6B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</a:t>
            </a:r>
            <a:r>
              <a:rPr lang="en-US" dirty="0">
                <a:solidFill>
                  <a:srgbClr val="0079C1"/>
                </a:solidFill>
              </a:rPr>
              <a:t>u</a:t>
            </a:r>
            <a:r>
              <a:rPr lang="en-US" dirty="0"/>
              <a:t>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4DF2-CFF5-4207-AA70-616F8781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1507535"/>
            <a:ext cx="11582400" cy="4391024"/>
          </a:xfrm>
        </p:spPr>
        <p:txBody>
          <a:bodyPr>
            <a:noAutofit/>
          </a:bodyPr>
          <a:lstStyle/>
          <a:p>
            <a:pPr marL="233363" marR="0" lvl="0" indent="-2333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Brexucabtagene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autoleucel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brexu-cel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is an autologous CD19-directed CAR T-cell therapy approved in</a:t>
            </a:r>
            <a:r>
              <a:rPr lang="en-US" sz="2000" dirty="0"/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US for the treatment of adult patients with r/r MCL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1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the pivotal ZUMA-2 trial,</a:t>
            </a:r>
            <a:r>
              <a:rPr kumimoji="0" lang="en-US" sz="1200" b="0" i="0" u="none" strike="noStrike" kern="1100" cap="none" spc="0" normalizeH="0" baseline="0" noProof="0" dirty="0">
                <a:ln>
                  <a:noFill/>
                </a:ln>
                <a:uLnTx/>
                <a:uFillTx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kern="1100" dirty="0">
                <a:effectLst/>
                <a:ea typeface="SimSun" panose="02010600030101010101" pitchFamily="2" charset="-122"/>
              </a:rPr>
              <a:t>ORR with </a:t>
            </a:r>
            <a:r>
              <a:rPr lang="en-US" sz="2000" kern="1100" dirty="0" err="1">
                <a:effectLst/>
                <a:ea typeface="SimSun" panose="02010600030101010101" pitchFamily="2" charset="-122"/>
              </a:rPr>
              <a:t>brexu-cel</a:t>
            </a:r>
            <a:r>
              <a:rPr lang="en-US" sz="2000" kern="1100" dirty="0">
                <a:effectLst/>
                <a:ea typeface="SimSun" panose="02010600030101010101" pitchFamily="2" charset="-122"/>
              </a:rPr>
              <a:t> was 91% (CR rate, 68%), with 3 years </a:t>
            </a:r>
            <a:br>
              <a:rPr lang="en-US" sz="2000" kern="1100" dirty="0">
                <a:effectLst/>
                <a:ea typeface="SimSun" panose="02010600030101010101" pitchFamily="2" charset="-122"/>
              </a:rPr>
            </a:br>
            <a:r>
              <a:rPr lang="en-US" sz="2000" kern="1100" dirty="0">
                <a:effectLst/>
                <a:ea typeface="SimSun" panose="02010600030101010101" pitchFamily="2" charset="-122"/>
              </a:rPr>
              <a:t>of follow-up</a:t>
            </a:r>
            <a:r>
              <a:rPr lang="en-US" sz="2000" kern="1100" baseline="30000" dirty="0">
                <a:effectLst/>
                <a:ea typeface="SimSun" panose="02010600030101010101" pitchFamily="2" charset="-122"/>
              </a:rPr>
              <a:t>2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kern="1100" dirty="0">
                <a:effectLst/>
                <a:ea typeface="SimSun" panose="02010600030101010101" pitchFamily="2" charset="-122"/>
              </a:rPr>
              <a:t>Among patients who achieved a CR, the median DOR and PFS were 46.7 months </a:t>
            </a:r>
            <a:br>
              <a:rPr lang="en-US" sz="2000" kern="1100" dirty="0">
                <a:effectLst/>
                <a:ea typeface="SimSun" panose="02010600030101010101" pitchFamily="2" charset="-122"/>
              </a:rPr>
            </a:br>
            <a:r>
              <a:rPr lang="en-US" sz="2000" kern="1100" dirty="0">
                <a:effectLst/>
                <a:ea typeface="SimSun" panose="02010600030101010101" pitchFamily="2" charset="-122"/>
              </a:rPr>
              <a:t>and 48.0 months, respectively; </a:t>
            </a:r>
            <a:r>
              <a:rPr lang="en-US" sz="2000" kern="1100" dirty="0">
                <a:ea typeface="SimSun" panose="02010600030101010101" pitchFamily="2" charset="-122"/>
              </a:rPr>
              <a:t>the median </a:t>
            </a:r>
            <a:r>
              <a:rPr lang="en-US" sz="2000" kern="1100" dirty="0">
                <a:effectLst/>
                <a:ea typeface="SimSun" panose="02010600030101010101" pitchFamily="2" charset="-122"/>
              </a:rPr>
              <a:t>OS was not reached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kern="1100" dirty="0">
                <a:ea typeface="SimSun" panose="02010600030101010101" pitchFamily="2" charset="-122"/>
              </a:rPr>
              <a:t>In the ZUMA-2 primary analysis, Grade ≥3 cytokine release syndrome (CRS) and</a:t>
            </a:r>
            <a:br>
              <a:rPr lang="en-US" sz="2000" kern="1100" dirty="0">
                <a:ea typeface="SimSun" panose="02010600030101010101" pitchFamily="2" charset="-122"/>
              </a:rPr>
            </a:br>
            <a:r>
              <a:rPr lang="en-US" sz="2000" kern="1100" dirty="0">
                <a:ea typeface="SimSun" panose="02010600030101010101" pitchFamily="2" charset="-122"/>
              </a:rPr>
              <a:t>neurologic events (NEs) occurred in 15% and 31% of patients, respectively</a:t>
            </a:r>
            <a:r>
              <a:rPr lang="en-US" sz="2000" kern="1100" baseline="30000" dirty="0">
                <a:ea typeface="SimSun" panose="02010600030101010101" pitchFamily="2" charset="-122"/>
              </a:rPr>
              <a:t>3</a:t>
            </a:r>
            <a:endParaRPr lang="en-US" sz="2000" kern="1100" baseline="30000" dirty="0">
              <a:effectLst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27402-B73F-EF22-40F1-E29F892F7F28}"/>
              </a:ext>
            </a:extLst>
          </p:cNvPr>
          <p:cNvSpPr txBox="1"/>
          <p:nvPr/>
        </p:nvSpPr>
        <p:spPr>
          <a:xfrm>
            <a:off x="2450660" y="6475263"/>
            <a:ext cx="7056559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900" b="1" dirty="0"/>
              <a:t>1. </a:t>
            </a:r>
            <a:r>
              <a:rPr lang="en-US" sz="900" dirty="0"/>
              <a:t>TECARTUS</a:t>
            </a:r>
            <a:r>
              <a:rPr lang="en-US" sz="900" baseline="30000" dirty="0"/>
              <a:t>®</a:t>
            </a:r>
            <a:r>
              <a:rPr lang="en-US" sz="900" dirty="0"/>
              <a:t> (</a:t>
            </a:r>
            <a:r>
              <a:rPr lang="en-US" sz="900" dirty="0" err="1"/>
              <a:t>brexucabtagene</a:t>
            </a:r>
            <a:r>
              <a:rPr lang="en-US" sz="900" dirty="0"/>
              <a:t> </a:t>
            </a:r>
            <a:r>
              <a:rPr lang="en-US" sz="900" dirty="0" err="1"/>
              <a:t>autoleucel</a:t>
            </a:r>
            <a:r>
              <a:rPr lang="en-US" sz="900" dirty="0"/>
              <a:t>) prescribing information. Kite, a Gilead Company; 2021.</a:t>
            </a:r>
            <a:br>
              <a:rPr lang="en-US" sz="900" dirty="0"/>
            </a:br>
            <a:r>
              <a:rPr lang="en-US" sz="900" b="1" dirty="0"/>
              <a:t>2. </a:t>
            </a:r>
            <a:r>
              <a:rPr lang="en-US" sz="900" dirty="0"/>
              <a:t>Wang M, et al. </a:t>
            </a:r>
            <a:r>
              <a:rPr lang="en-US" sz="900" i="1" dirty="0"/>
              <a:t>J Clin Oncol</a:t>
            </a:r>
            <a:r>
              <a:rPr lang="en-US" sz="900" dirty="0"/>
              <a:t>. 2023;41(3):555–567.</a:t>
            </a:r>
            <a:r>
              <a:rPr lang="en-US" sz="900" b="1" dirty="0"/>
              <a:t> 3. </a:t>
            </a:r>
            <a:r>
              <a:rPr lang="en-US" sz="900" dirty="0"/>
              <a:t>Wang M, et al. </a:t>
            </a:r>
            <a:r>
              <a:rPr lang="en-US" sz="900" i="1" dirty="0"/>
              <a:t>N Engl J Med</a:t>
            </a:r>
            <a:r>
              <a:rPr lang="en-US" sz="900" dirty="0"/>
              <a:t>. 2020;382(14):1331–1342.</a:t>
            </a:r>
          </a:p>
        </p:txBody>
      </p:sp>
    </p:spTree>
    <p:extLst>
      <p:ext uri="{BB962C8B-B14F-4D97-AF65-F5344CB8AC3E}">
        <p14:creationId xmlns:p14="http://schemas.microsoft.com/office/powerpoint/2010/main" val="228631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E12-569A-4046-A6D1-A01F4B6B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</a:t>
            </a:r>
            <a:r>
              <a:rPr lang="en-US" dirty="0">
                <a:solidFill>
                  <a:srgbClr val="0079C1"/>
                </a:solidFill>
              </a:rPr>
              <a:t>u</a:t>
            </a:r>
            <a:r>
              <a:rPr lang="en-US" dirty="0"/>
              <a:t>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4DF2-CFF5-4207-AA70-616F8781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1289180"/>
            <a:ext cx="11582400" cy="4391024"/>
          </a:xfrm>
        </p:spPr>
        <p:txBody>
          <a:bodyPr>
            <a:noAutofit/>
          </a:bodyPr>
          <a:lstStyle/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In real-world settings, patients treated with </a:t>
            </a:r>
            <a:r>
              <a:rPr lang="en-US" sz="2000" dirty="0" err="1"/>
              <a:t>brexu-cel</a:t>
            </a:r>
            <a:r>
              <a:rPr lang="en-US" sz="2000" dirty="0"/>
              <a:t> may have disease characteristics and treatment histories that are broader than the ZUMA-2 eligibility criteria</a:t>
            </a:r>
            <a:r>
              <a:rPr lang="en-US" sz="2000" baseline="30000" dirty="0"/>
              <a:t>1</a:t>
            </a:r>
          </a:p>
          <a:p>
            <a:pPr marL="633413" lvl="1" indent="-233363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000" kern="1100" dirty="0">
                <a:ea typeface="SimSun" panose="02010600030101010101" pitchFamily="2" charset="-122"/>
              </a:rPr>
              <a:t> BTKi-naive patients were not eligible for ZUMA-2</a:t>
            </a:r>
            <a:endParaRPr lang="en-US" sz="2000" dirty="0"/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000" dirty="0"/>
              <a:t>There is a need to understand the association between prior therapies and outcomes</a:t>
            </a:r>
            <a:br>
              <a:rPr lang="en-US" sz="2000" dirty="0"/>
            </a:br>
            <a:r>
              <a:rPr lang="en-US" sz="2000" dirty="0"/>
              <a:t>with </a:t>
            </a:r>
            <a:r>
              <a:rPr lang="en-US" sz="2000" dirty="0" err="1"/>
              <a:t>brexu-cel</a:t>
            </a:r>
            <a:endParaRPr lang="en-US" sz="2000" dirty="0"/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000" dirty="0"/>
              <a:t>Here we report findings from the largest real-world study to date evaluating outcomes </a:t>
            </a:r>
            <a:br>
              <a:rPr lang="en-US" sz="2000" dirty="0"/>
            </a:br>
            <a:r>
              <a:rPr lang="en-US" sz="2000" dirty="0"/>
              <a:t>with </a:t>
            </a:r>
            <a:r>
              <a:rPr lang="en-US" sz="2000" dirty="0" err="1"/>
              <a:t>brexu-cel</a:t>
            </a:r>
            <a:r>
              <a:rPr lang="en-US" sz="2000" dirty="0"/>
              <a:t> in patients with r/r MCL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79C0"/>
                </a:solidFill>
                <a:latin typeface="+mn-lt"/>
              </a:rPr>
              <a:t>Objective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+mn-lt"/>
              </a:rPr>
              <a:t>To evaluate the effectiveness and safety of </a:t>
            </a:r>
            <a:r>
              <a:rPr lang="en-US" sz="2000" dirty="0" err="1">
                <a:latin typeface="+mn-lt"/>
              </a:rPr>
              <a:t>brexu-cel</a:t>
            </a:r>
            <a:r>
              <a:rPr lang="en-US" sz="2000" dirty="0">
                <a:latin typeface="+mn-lt"/>
              </a:rPr>
              <a:t> in patients with r/r MCL in the real-world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setting by prior therapy type (BTKi, </a:t>
            </a:r>
            <a:r>
              <a:rPr lang="en-US" sz="2000" dirty="0" err="1">
                <a:latin typeface="+mn-lt"/>
              </a:rPr>
              <a:t>bendamustine</a:t>
            </a:r>
            <a:r>
              <a:rPr lang="en-US" sz="2000" dirty="0">
                <a:latin typeface="+mn-lt"/>
              </a:rPr>
              <a:t>, ASCT) and number of prior lines of 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27402-B73F-EF22-40F1-E29F892F7F28}"/>
              </a:ext>
            </a:extLst>
          </p:cNvPr>
          <p:cNvSpPr txBox="1"/>
          <p:nvPr/>
        </p:nvSpPr>
        <p:spPr>
          <a:xfrm>
            <a:off x="2450660" y="6613763"/>
            <a:ext cx="7056559" cy="2308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900" b="1" dirty="0"/>
              <a:t>1. </a:t>
            </a:r>
            <a:r>
              <a:rPr lang="en-US" sz="900" dirty="0"/>
              <a:t>Wang M, et al. </a:t>
            </a:r>
            <a:r>
              <a:rPr lang="en-US" sz="900" i="1" dirty="0"/>
              <a:t>N Engl J Med</a:t>
            </a:r>
            <a:r>
              <a:rPr lang="en-US" sz="900" dirty="0"/>
              <a:t>. 2020;382(14):1331–1342.</a:t>
            </a:r>
          </a:p>
        </p:txBody>
      </p:sp>
    </p:spTree>
    <p:extLst>
      <p:ext uri="{BB962C8B-B14F-4D97-AF65-F5344CB8AC3E}">
        <p14:creationId xmlns:p14="http://schemas.microsoft.com/office/powerpoint/2010/main" val="31598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DE2B-EBBA-48CE-989B-0932D57E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and Analysis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80BC3-CAC6-465B-8D0B-397619EA2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2864"/>
            <a:ext cx="10972800" cy="4648200"/>
          </a:xfrm>
        </p:spPr>
        <p:txBody>
          <a:bodyPr>
            <a:noAutofit/>
          </a:bodyPr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Prospective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noninterventional cohort study of FDA-approved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brexu-cel</a:t>
            </a:r>
            <a:r>
              <a:rPr lang="en-US" sz="1800" dirty="0"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using patient data from the CIBMTR </a:t>
            </a:r>
            <a:r>
              <a:rPr lang="en-US" sz="1800" dirty="0">
                <a:latin typeface="Arial"/>
                <a:cs typeface="+mn-cs"/>
              </a:rPr>
              <a:t>registry</a:t>
            </a:r>
            <a:endParaRPr lang="en-US" sz="18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863AF9-D8B8-906B-21DC-0D3B147F7719}"/>
              </a:ext>
            </a:extLst>
          </p:cNvPr>
          <p:cNvSpPr/>
          <p:nvPr/>
        </p:nvSpPr>
        <p:spPr>
          <a:xfrm>
            <a:off x="522018" y="5397875"/>
            <a:ext cx="5720162" cy="457200"/>
          </a:xfrm>
          <a:prstGeom prst="rect">
            <a:avLst/>
          </a:prstGeom>
          <a:noFill/>
          <a:ln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tIns="109728" rIns="182880" bIns="91440"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Data cutoff date: </a:t>
            </a:r>
            <a:r>
              <a:rPr lang="en-US" dirty="0">
                <a:solidFill>
                  <a:srgbClr val="000000"/>
                </a:solidFill>
              </a:rPr>
              <a:t>February 7, 2023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Median follow-up: </a:t>
            </a:r>
            <a:r>
              <a:rPr lang="en-US" dirty="0">
                <a:solidFill>
                  <a:srgbClr val="000000"/>
                </a:solidFill>
              </a:rPr>
              <a:t>12.0 months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(range, 0.0–25.3)</a:t>
            </a:r>
            <a:r>
              <a:rPr lang="en-US" baseline="30000" dirty="0">
                <a:solidFill>
                  <a:srgbClr val="000000"/>
                </a:solidFill>
              </a:rPr>
              <a:t>e</a:t>
            </a:r>
            <a:endParaRPr kumimoji="0" lang="en-US" sz="18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B84820-99AF-D657-D1E7-3859F2783D29}"/>
              </a:ext>
            </a:extLst>
          </p:cNvPr>
          <p:cNvGrpSpPr/>
          <p:nvPr/>
        </p:nvGrpSpPr>
        <p:grpSpPr>
          <a:xfrm>
            <a:off x="8325387" y="1329446"/>
            <a:ext cx="3500848" cy="450251"/>
            <a:chOff x="1031356" y="1830873"/>
            <a:chExt cx="6506450" cy="210481"/>
          </a:xfrm>
          <a:solidFill>
            <a:srgbClr val="F3F3F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487629-9C87-E278-35D4-BF1EFFBEE3EA}"/>
                </a:ext>
              </a:extLst>
            </p:cNvPr>
            <p:cNvSpPr/>
            <p:nvPr/>
          </p:nvSpPr>
          <p:spPr>
            <a:xfrm>
              <a:off x="1031356" y="1830873"/>
              <a:ext cx="6506450" cy="210481"/>
            </a:xfrm>
            <a:prstGeom prst="rect">
              <a:avLst/>
            </a:prstGeom>
            <a:grpFill/>
            <a:ln>
              <a:noFill/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8600" tIns="109728" rIns="182880" bIns="91440" rtlCol="0" anchor="ctr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C70AC"/>
                </a:buClr>
                <a:buSzTx/>
                <a:tabLst/>
                <a:defRPr/>
              </a:pPr>
              <a:r>
                <a:rPr lang="en-US" sz="2000" dirty="0">
                  <a:solidFill>
                    <a:srgbClr val="0079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Effectiveness Endpoints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D28C8A-7065-49CB-B7F2-3C4D6D01ADE1}"/>
                </a:ext>
              </a:extLst>
            </p:cNvPr>
            <p:cNvSpPr/>
            <p:nvPr/>
          </p:nvSpPr>
          <p:spPr>
            <a:xfrm>
              <a:off x="1031356" y="1830873"/>
              <a:ext cx="169944" cy="2104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109728" rIns="182880" bIns="91440" rtlCol="0" anchor="t"/>
            <a:lstStyle/>
            <a:p>
              <a:endParaRPr lang="en-US" sz="1050" dirty="0">
                <a:solidFill>
                  <a:schemeClr val="accent1"/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83E7B-E299-4E47-6C34-A8A5A820EFE4}"/>
              </a:ext>
            </a:extLst>
          </p:cNvPr>
          <p:cNvGrpSpPr/>
          <p:nvPr/>
        </p:nvGrpSpPr>
        <p:grpSpPr>
          <a:xfrm>
            <a:off x="8325387" y="3481114"/>
            <a:ext cx="3500848" cy="450251"/>
            <a:chOff x="1031356" y="1830873"/>
            <a:chExt cx="6506450" cy="210481"/>
          </a:xfrm>
          <a:solidFill>
            <a:srgbClr val="F3F3F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8BB1A9-B031-0C3A-1403-9DFDC95E403E}"/>
                </a:ext>
              </a:extLst>
            </p:cNvPr>
            <p:cNvSpPr/>
            <p:nvPr/>
          </p:nvSpPr>
          <p:spPr>
            <a:xfrm>
              <a:off x="1031356" y="1830873"/>
              <a:ext cx="6506450" cy="210481"/>
            </a:xfrm>
            <a:prstGeom prst="rect">
              <a:avLst/>
            </a:prstGeom>
            <a:grpFill/>
            <a:ln>
              <a:noFill/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8600" tIns="109728" rIns="182880" bIns="91440" rtlCol="0" anchor="ctr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C70AC"/>
                </a:buClr>
                <a:buSzTx/>
                <a:tabLst/>
                <a:defRPr/>
              </a:pPr>
              <a:r>
                <a:rPr lang="en-US" sz="2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Safety Endpoints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5FB9CC-B232-656D-C76C-521103A8D181}"/>
                </a:ext>
              </a:extLst>
            </p:cNvPr>
            <p:cNvSpPr/>
            <p:nvPr/>
          </p:nvSpPr>
          <p:spPr>
            <a:xfrm>
              <a:off x="1031356" y="1830873"/>
              <a:ext cx="169944" cy="2104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109728" rIns="182880" bIns="91440" rtlCol="0" anchor="t"/>
            <a:lstStyle/>
            <a:p>
              <a:endParaRPr lang="en-US" sz="1050" dirty="0">
                <a:solidFill>
                  <a:schemeClr val="accent1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6388DD0-49B5-E4E3-0A38-68912BBDEFE9}"/>
              </a:ext>
            </a:extLst>
          </p:cNvPr>
          <p:cNvSpPr txBox="1"/>
          <p:nvPr/>
        </p:nvSpPr>
        <p:spPr>
          <a:xfrm>
            <a:off x="8438598" y="1830692"/>
            <a:ext cx="2593980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ORR, CR, and PR rates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DOR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PFS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Relapse/PD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AF2219-EED2-8D76-2E01-1104D0B8E38D}"/>
              </a:ext>
            </a:extLst>
          </p:cNvPr>
          <p:cNvSpPr txBox="1"/>
          <p:nvPr/>
        </p:nvSpPr>
        <p:spPr>
          <a:xfrm>
            <a:off x="8438598" y="3998049"/>
            <a:ext cx="30364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CRS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ICANS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Prolonged thrombocytopenia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Prolonged neutropenia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Infections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NRM</a:t>
            </a:r>
          </a:p>
          <a:p>
            <a:pPr marL="2286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Causes of death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BBD622-8F3F-9361-4BBD-851DF70103CA}"/>
              </a:ext>
            </a:extLst>
          </p:cNvPr>
          <p:cNvSpPr txBox="1"/>
          <p:nvPr/>
        </p:nvSpPr>
        <p:spPr>
          <a:xfrm>
            <a:off x="2458915" y="6175650"/>
            <a:ext cx="7865299" cy="67197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spcAft>
                <a:spcPts val="200"/>
              </a:spcAft>
            </a:pPr>
            <a:r>
              <a:rPr lang="en-US" sz="900" baseline="30000" dirty="0" err="1"/>
              <a:t>a</a:t>
            </a:r>
            <a:r>
              <a:rPr lang="en-US" sz="900" dirty="0" err="1"/>
              <a:t>This</a:t>
            </a:r>
            <a:r>
              <a:rPr lang="en-US" sz="900" dirty="0"/>
              <a:t> was a PASS study; all patient enrollment and follow-up was prospective.</a:t>
            </a:r>
            <a:r>
              <a:rPr lang="en-US" sz="900" baseline="30000" dirty="0"/>
              <a:t> </a:t>
            </a:r>
            <a:r>
              <a:rPr lang="en-US" sz="900" baseline="30000" dirty="0" err="1"/>
              <a:t>b</a:t>
            </a:r>
            <a:r>
              <a:rPr lang="en-US" sz="900" dirty="0" err="1"/>
              <a:t>Only</a:t>
            </a:r>
            <a:r>
              <a:rPr lang="en-US" sz="900" dirty="0"/>
              <a:t> patients with 100-day follow-up were included. </a:t>
            </a:r>
            <a:r>
              <a:rPr lang="en-US" sz="900" baseline="30000" dirty="0" err="1"/>
              <a:t>c</a:t>
            </a:r>
            <a:r>
              <a:rPr lang="en-US" sz="900" dirty="0" err="1"/>
              <a:t>Patients</a:t>
            </a:r>
            <a:r>
              <a:rPr lang="en-US" sz="900" dirty="0"/>
              <a:t> were excluded due to incomplete baseline data (n=32), missing data on prior treatment (n=7), missing data required to derive HCT-CI (n=3), or missing data on vein-to-vein time (n=7). </a:t>
            </a:r>
            <a:r>
              <a:rPr lang="en-US" sz="900" baseline="30000" dirty="0" err="1"/>
              <a:t>d</a:t>
            </a:r>
            <a:r>
              <a:rPr lang="en-US" sz="900" dirty="0" err="1"/>
              <a:t>Patients</a:t>
            </a:r>
            <a:r>
              <a:rPr lang="en-US" sz="900" dirty="0"/>
              <a:t> included in the analysis are from 73 centers in the US. </a:t>
            </a:r>
            <a:r>
              <a:rPr lang="en-US" sz="900" baseline="30000" dirty="0"/>
              <a:t>e</a:t>
            </a:r>
            <a:r>
              <a:rPr lang="en-US" sz="900" dirty="0"/>
              <a:t>One patient died of cardiac failure on the day of infusion.</a:t>
            </a:r>
          </a:p>
          <a:p>
            <a:r>
              <a:rPr lang="en-US" sz="900" dirty="0"/>
              <a:t>CRS, cytokine release syndrome; ICANS, immune effector cell-associated neurotoxicity syndrome; NRM, non-relapse mortality.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B797D-A58F-380D-2648-DF45A761C02F}"/>
              </a:ext>
            </a:extLst>
          </p:cNvPr>
          <p:cNvSpPr txBox="1"/>
          <p:nvPr/>
        </p:nvSpPr>
        <p:spPr>
          <a:xfrm>
            <a:off x="970481" y="2863242"/>
            <a:ext cx="3794760" cy="6129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</a:rPr>
              <a:t>500 registrants </a:t>
            </a:r>
            <a:r>
              <a:rPr lang="en-US" sz="1600" dirty="0">
                <a:solidFill>
                  <a:schemeClr val="bg1"/>
                </a:solidFill>
              </a:rPr>
              <a:t>in CIBMTR database from</a:t>
            </a:r>
            <a:r>
              <a:rPr lang="en-US" sz="1600" b="1" dirty="0">
                <a:solidFill>
                  <a:schemeClr val="bg1"/>
                </a:solidFill>
              </a:rPr>
              <a:t> 84 centers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BD47F6-1E8C-0EB9-F775-20E723E4ECE8}"/>
              </a:ext>
            </a:extLst>
          </p:cNvPr>
          <p:cNvSpPr txBox="1"/>
          <p:nvPr/>
        </p:nvSpPr>
        <p:spPr>
          <a:xfrm>
            <a:off x="970481" y="4810120"/>
            <a:ext cx="3794760" cy="34214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</a:rPr>
              <a:t>380 patients included in the </a:t>
            </a:r>
            <a:r>
              <a:rPr lang="en-US" sz="1600" b="1" dirty="0" err="1">
                <a:solidFill>
                  <a:schemeClr val="bg1"/>
                </a:solidFill>
              </a:rPr>
              <a:t>analysis</a:t>
            </a:r>
            <a:r>
              <a:rPr lang="en-US" sz="1600" b="1" baseline="30000" dirty="0" err="1">
                <a:solidFill>
                  <a:schemeClr val="bg1"/>
                </a:solidFill>
              </a:rPr>
              <a:t>d</a:t>
            </a:r>
            <a:endParaRPr lang="en-US" sz="1600" b="1" baseline="30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9C565C-C114-4EEB-2534-F780889B74A2}"/>
              </a:ext>
            </a:extLst>
          </p:cNvPr>
          <p:cNvSpPr txBox="1"/>
          <p:nvPr/>
        </p:nvSpPr>
        <p:spPr>
          <a:xfrm>
            <a:off x="5231179" y="3173898"/>
            <a:ext cx="2696270" cy="1809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sz="1400" b="1" dirty="0"/>
              <a:t>Pat</a:t>
            </a:r>
            <a:r>
              <a:rPr lang="en-US" sz="1400" b="1" dirty="0">
                <a:solidFill>
                  <a:srgbClr val="000000"/>
                </a:solidFill>
              </a:rPr>
              <a:t>ient</a:t>
            </a:r>
            <a:r>
              <a:rPr lang="en-US" sz="1400" b="1" dirty="0"/>
              <a:t>s excluded due to:</a:t>
            </a:r>
          </a:p>
          <a:p>
            <a:pPr marL="9144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prior history of non-transplant</a:t>
            </a:r>
            <a:br>
              <a:rPr lang="en-US" sz="1400" dirty="0"/>
            </a:br>
            <a:r>
              <a:rPr lang="en-US" sz="1400" dirty="0"/>
              <a:t>  cellular therapy (n=7)</a:t>
            </a:r>
          </a:p>
          <a:p>
            <a:pPr marL="9144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effectiveness and/or safety</a:t>
            </a:r>
            <a:br>
              <a:rPr lang="en-US" sz="1400" dirty="0"/>
            </a:br>
            <a:r>
              <a:rPr lang="en-US" sz="1400" dirty="0"/>
              <a:t>  follow-up data not due or</a:t>
            </a:r>
            <a:br>
              <a:rPr lang="en-US" sz="1400" dirty="0"/>
            </a:br>
            <a:r>
              <a:rPr lang="en-US" sz="1400" dirty="0"/>
              <a:t>  not reported (n=64)</a:t>
            </a:r>
            <a:r>
              <a:rPr lang="en-US" sz="1400" baseline="30000" dirty="0"/>
              <a:t>b</a:t>
            </a:r>
          </a:p>
          <a:p>
            <a:pPr marL="9144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 missing data (n=49)</a:t>
            </a:r>
            <a:r>
              <a:rPr lang="en-US" sz="1400" baseline="30000" dirty="0"/>
              <a:t>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D7F59E-A4AC-792E-2218-5F28D6B4CEE7}"/>
              </a:ext>
            </a:extLst>
          </p:cNvPr>
          <p:cNvCxnSpPr>
            <a:cxnSpLocks/>
          </p:cNvCxnSpPr>
          <p:nvPr/>
        </p:nvCxnSpPr>
        <p:spPr>
          <a:xfrm>
            <a:off x="2867861" y="3495280"/>
            <a:ext cx="0" cy="131673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C6A2D9-79CD-E02A-0877-C7D90DA25CCC}"/>
              </a:ext>
            </a:extLst>
          </p:cNvPr>
          <p:cNvCxnSpPr>
            <a:cxnSpLocks/>
          </p:cNvCxnSpPr>
          <p:nvPr/>
        </p:nvCxnSpPr>
        <p:spPr>
          <a:xfrm>
            <a:off x="2865255" y="4085352"/>
            <a:ext cx="2365924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C2C0BF-CF0F-88FD-E6D7-F60428724E57}"/>
              </a:ext>
            </a:extLst>
          </p:cNvPr>
          <p:cNvSpPr txBox="1"/>
          <p:nvPr/>
        </p:nvSpPr>
        <p:spPr>
          <a:xfrm>
            <a:off x="894927" y="2041622"/>
            <a:ext cx="562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Analysis Population: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Patients with r/r MCL treated with </a:t>
            </a:r>
            <a:r>
              <a:rPr lang="en-US" sz="1600" dirty="0" err="1">
                <a:solidFill>
                  <a:srgbClr val="000000"/>
                </a:solidFill>
              </a:rPr>
              <a:t>brexu-cel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in the US from July 2020–December 2022</a:t>
            </a:r>
            <a:r>
              <a:rPr lang="en-US" sz="1600" baseline="30000" dirty="0">
                <a:solidFill>
                  <a:srgbClr val="000000"/>
                </a:solidFill>
              </a:rPr>
              <a:t>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3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155E-23C8-475F-A188-32E9A8B9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9072"/>
            <a:ext cx="10972800" cy="1020762"/>
          </a:xfrm>
        </p:spPr>
        <p:txBody>
          <a:bodyPr/>
          <a:lstStyle/>
          <a:p>
            <a:r>
              <a:rPr lang="en-US" dirty="0">
                <a:solidFill>
                  <a:srgbClr val="0079C1"/>
                </a:solidFill>
              </a:rPr>
              <a:t>Baseline Patient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403C2-FFAB-4B2D-8FBC-9E75BB1F0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E8280-E5DE-4863-B606-A1EEE0A16261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F27A8-00ED-9BBE-9FED-199CD4F3467A}"/>
              </a:ext>
            </a:extLst>
          </p:cNvPr>
          <p:cNvSpPr txBox="1"/>
          <p:nvPr/>
        </p:nvSpPr>
        <p:spPr>
          <a:xfrm>
            <a:off x="2385096" y="5951404"/>
            <a:ext cx="7713061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baseline="30000" dirty="0" err="1">
                <a:cs typeface="Arial" panose="020B0604020202020204" pitchFamily="34" charset="0"/>
              </a:rPr>
              <a:t>a</a:t>
            </a:r>
            <a:r>
              <a:rPr lang="en-US" sz="900" dirty="0" err="1">
                <a:cs typeface="Arial" panose="020B0604020202020204" pitchFamily="34" charset="0"/>
              </a:rPr>
              <a:t>In</a:t>
            </a:r>
            <a:r>
              <a:rPr lang="en-US" sz="900" dirty="0">
                <a:cs typeface="Arial" panose="020B0604020202020204" pitchFamily="34" charset="0"/>
              </a:rPr>
              <a:t> the overall population, 76% of patients were male, 79% were Non-Hispanic white, 4% Non-Hispanic black, 11% Hispanic, and 6% were other races, 30% of patients were </a:t>
            </a:r>
            <a:r>
              <a:rPr lang="en-US" sz="900" dirty="0" err="1">
                <a:cs typeface="Arial" panose="020B0604020202020204" pitchFamily="34" charset="0"/>
              </a:rPr>
              <a:t>chemosensitive</a:t>
            </a:r>
            <a:r>
              <a:rPr lang="en-US" sz="900" dirty="0">
                <a:cs typeface="Arial" panose="020B0604020202020204" pitchFamily="34" charset="0"/>
              </a:rPr>
              <a:t> prior to infusion, 76% had clinically significant comorbidities, 8% were planned outpatient infusions,</a:t>
            </a:r>
            <a:br>
              <a:rPr lang="en-US" sz="900" dirty="0">
                <a:cs typeface="Arial" panose="020B0604020202020204" pitchFamily="34" charset="0"/>
              </a:rPr>
            </a:br>
            <a:r>
              <a:rPr lang="en-US" sz="900" dirty="0">
                <a:cs typeface="Arial" panose="020B0604020202020204" pitchFamily="34" charset="0"/>
              </a:rPr>
              <a:t>and median time from leukapheresis to infusion was 28 days; these baseline characteristics were consistent across all subgroups.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aseline="30000" dirty="0" err="1">
                <a:cs typeface="Arial" panose="020B0604020202020204" pitchFamily="34" charset="0"/>
              </a:rPr>
              <a:t>b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to infusion. </a:t>
            </a:r>
            <a:r>
              <a:rPr lang="en-US" sz="900" baseline="30000" dirty="0" err="1">
                <a:cs typeface="Arial" panose="020B0604020202020204" pitchFamily="34" charset="0"/>
              </a:rPr>
              <a:t>c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are based on the number of patients with available data. </a:t>
            </a:r>
            <a:r>
              <a:rPr lang="en-US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diagnosis.</a:t>
            </a:r>
          </a:p>
          <a:p>
            <a:r>
              <a:rPr lang="en-US" sz="900" dirty="0">
                <a:cs typeface="Arial" panose="020B0604020202020204" pitchFamily="34" charset="0"/>
              </a:rPr>
              <a:t>Values in bold text denote statistically significant difference within a subgroup.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C9FEC1-6A3C-EF36-39AD-10139D789F3A}"/>
              </a:ext>
            </a:extLst>
          </p:cNvPr>
          <p:cNvSpPr txBox="1">
            <a:spLocks/>
          </p:cNvSpPr>
          <p:nvPr/>
        </p:nvSpPr>
        <p:spPr bwMode="auto">
          <a:xfrm>
            <a:off x="487676" y="5080204"/>
            <a:ext cx="10445948" cy="57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Older patients were more likely to have had prior </a:t>
            </a:r>
            <a:r>
              <a:rPr lang="en-US" sz="1600" dirty="0" err="1">
                <a:solidFill>
                  <a:schemeClr val="tx1"/>
                </a:solidFill>
              </a:rPr>
              <a:t>bendamustine</a:t>
            </a:r>
            <a:r>
              <a:rPr lang="en-US" sz="1600" dirty="0">
                <a:solidFill>
                  <a:schemeClr val="tx1"/>
                </a:solidFill>
              </a:rPr>
              <a:t> and less likely to have received prior ASCT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Patients with no prior BTKi therapy tended to receive </a:t>
            </a:r>
            <a:r>
              <a:rPr lang="en-US" sz="1600" dirty="0" err="1">
                <a:solidFill>
                  <a:schemeClr val="tx1"/>
                </a:solidFill>
              </a:rPr>
              <a:t>brexu-cel</a:t>
            </a:r>
            <a:r>
              <a:rPr lang="en-US" sz="1600" dirty="0">
                <a:solidFill>
                  <a:schemeClr val="tx1"/>
                </a:solidFill>
              </a:rPr>
              <a:t> in earlier lines and were less likely to receive bridging therapy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99275B-6A2D-2C32-12FE-BBD693DAB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87190"/>
              </p:ext>
            </p:extLst>
          </p:nvPr>
        </p:nvGraphicFramePr>
        <p:xfrm>
          <a:off x="506726" y="1350924"/>
          <a:ext cx="11155680" cy="3621354"/>
        </p:xfrm>
        <a:graphic>
          <a:graphicData uri="http://schemas.openxmlformats.org/drawingml/2006/table">
            <a:tbl>
              <a:tblPr firstRow="1" bandRow="1"/>
              <a:tblGrid>
                <a:gridCol w="2926080">
                  <a:extLst>
                    <a:ext uri="{9D8B030D-6E8A-4147-A177-3AD203B41FA5}">
                      <a16:colId xmlns:a16="http://schemas.microsoft.com/office/drawing/2014/main" val="249251458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07218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31306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80453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278717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671180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933146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116877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254302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21809693"/>
                    </a:ext>
                  </a:extLst>
                </a:gridCol>
              </a:tblGrid>
              <a:tr h="325658">
                <a:tc rowSpan="2"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  <a:r>
                        <a:rPr lang="en-US" sz="1400" b="1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BTKi 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Bendamustine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ASCT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Therapies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N=380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69462"/>
                  </a:ext>
                </a:extLst>
              </a:tr>
              <a:tr h="488488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Characteristics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=329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n=211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n=169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n=266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1–2 lines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 lines n=293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(n=380)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03629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age (range), years</a:t>
                      </a: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(44.2–83.7)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(44.2–84.9)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(34.1–83.7)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65.4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(34.1–82.3)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67.7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(34.3–84.9)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(34.3–83.0)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66.5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66.8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(34.1–84.9)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12786"/>
                  </a:ext>
                </a:extLst>
              </a:tr>
              <a:tr h="384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 ≥2, n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b,c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0297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Ki-67 proliferation index ≥50%, n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c,d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(47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(28)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(37)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(52)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(37)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(47)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(47)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(43)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(44)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05994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TP53/17p deletion, n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c,d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(19)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(25)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 (25)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(23)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(18)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10910"/>
                  </a:ext>
                </a:extLst>
              </a:tr>
              <a:tr h="384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Extranodal CNS involvement,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r>
                        <a:rPr lang="en-US" sz="12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b,c</a:t>
                      </a:r>
                      <a:endParaRPr lang="en-US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(4)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(5)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79953"/>
                  </a:ext>
                </a:extLst>
              </a:tr>
              <a:tr h="384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no. of prior lines of therapy before leukapheresis (min–max) </a:t>
                      </a: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(1–7)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(1–10)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(1–11)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(1–2)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(3–12)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(1–12)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4228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Bridging therapy (any type), n (%)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R="27432" marT="9144" marB="9144" anchor="ctr">
                    <a:lnL w="12700" cap="flat" cmpd="sng" algn="ctr">
                      <a:solidFill>
                        <a:srgbClr val="D5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 (50)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(23)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(48)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(44)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(47)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(46)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(35)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 (50)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(46)</a:t>
                      </a:r>
                    </a:p>
                  </a:txBody>
                  <a:tcPr marL="36576" marR="36576" marT="9144" marB="9144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8082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666847F-1FE7-2A30-504D-3434DD02B1C6}"/>
              </a:ext>
            </a:extLst>
          </p:cNvPr>
          <p:cNvSpPr/>
          <p:nvPr/>
        </p:nvSpPr>
        <p:spPr>
          <a:xfrm>
            <a:off x="10743497" y="1350924"/>
            <a:ext cx="928145" cy="3610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8B48B-094C-22D9-404C-F8BEDC7603C9}"/>
              </a:ext>
            </a:extLst>
          </p:cNvPr>
          <p:cNvSpPr/>
          <p:nvPr/>
        </p:nvSpPr>
        <p:spPr>
          <a:xfrm>
            <a:off x="3422469" y="3048000"/>
            <a:ext cx="3675017" cy="381000"/>
          </a:xfrm>
          <a:prstGeom prst="rect">
            <a:avLst/>
          </a:prstGeom>
          <a:noFill/>
          <a:ln>
            <a:solidFill>
              <a:srgbClr val="63A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FCD4DF-D6EA-6740-2E46-0304573869AA}"/>
              </a:ext>
            </a:extLst>
          </p:cNvPr>
          <p:cNvSpPr/>
          <p:nvPr/>
        </p:nvSpPr>
        <p:spPr>
          <a:xfrm>
            <a:off x="3422470" y="4580709"/>
            <a:ext cx="1828800" cy="381000"/>
          </a:xfrm>
          <a:prstGeom prst="rect">
            <a:avLst/>
          </a:prstGeom>
          <a:noFill/>
          <a:ln>
            <a:solidFill>
              <a:srgbClr val="63A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FAA30D-2F68-1801-5806-FB36B41DC939}"/>
              </a:ext>
            </a:extLst>
          </p:cNvPr>
          <p:cNvSpPr/>
          <p:nvPr/>
        </p:nvSpPr>
        <p:spPr>
          <a:xfrm>
            <a:off x="8913018" y="4580709"/>
            <a:ext cx="1811179" cy="381000"/>
          </a:xfrm>
          <a:prstGeom prst="rect">
            <a:avLst/>
          </a:prstGeom>
          <a:noFill/>
          <a:ln>
            <a:solidFill>
              <a:srgbClr val="63A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B98ED3-709A-7713-F5D8-6B1EF784465B}"/>
              </a:ext>
            </a:extLst>
          </p:cNvPr>
          <p:cNvSpPr/>
          <p:nvPr/>
        </p:nvSpPr>
        <p:spPr>
          <a:xfrm>
            <a:off x="3422469" y="4223658"/>
            <a:ext cx="1828800" cy="355191"/>
          </a:xfrm>
          <a:prstGeom prst="rect">
            <a:avLst/>
          </a:prstGeom>
          <a:noFill/>
          <a:ln>
            <a:solidFill>
              <a:srgbClr val="63A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7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F3F45-9681-498D-B1CB-F16DDDB5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6417"/>
            <a:ext cx="10972800" cy="1020762"/>
          </a:xfrm>
        </p:spPr>
        <p:txBody>
          <a:bodyPr/>
          <a:lstStyle/>
          <a:p>
            <a:r>
              <a:rPr lang="en-US" dirty="0"/>
              <a:t>ORR, CR Rate, and DOR — Overall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A3BC-9825-4CD7-A705-94EC10019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778CC-3CE0-4863-9B27-67A5CDD72E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EC83C-D45D-428A-8918-E9B9FBA257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374" y="5467412"/>
            <a:ext cx="5110190" cy="671979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ORR and CR rates in ZUMA-2</a:t>
            </a:r>
            <a:r>
              <a:rPr lang="en-US" sz="1600" baseline="300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were 91% and 68%, respectively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endParaRPr lang="en-US" sz="1200" baseline="30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625DA-CFF2-A36C-F1C7-BC8A8D6E480D}"/>
              </a:ext>
            </a:extLst>
          </p:cNvPr>
          <p:cNvSpPr txBox="1"/>
          <p:nvPr/>
        </p:nvSpPr>
        <p:spPr>
          <a:xfrm>
            <a:off x="5000625" y="5279448"/>
            <a:ext cx="1520263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No. at risk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D8E7F0-3115-ED96-A2A0-5E2E6E9A08B8}"/>
              </a:ext>
            </a:extLst>
          </p:cNvPr>
          <p:cNvSpPr txBox="1"/>
          <p:nvPr/>
        </p:nvSpPr>
        <p:spPr>
          <a:xfrm>
            <a:off x="6610853" y="4822905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61B08-98F9-F3FA-1385-55F71241998E}"/>
              </a:ext>
            </a:extLst>
          </p:cNvPr>
          <p:cNvSpPr txBox="1"/>
          <p:nvPr/>
        </p:nvSpPr>
        <p:spPr>
          <a:xfrm>
            <a:off x="7668893" y="4822905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B5D9F-F019-5AAA-9AEC-6C8D970349F7}"/>
              </a:ext>
            </a:extLst>
          </p:cNvPr>
          <p:cNvSpPr txBox="1"/>
          <p:nvPr/>
        </p:nvSpPr>
        <p:spPr>
          <a:xfrm>
            <a:off x="8726933" y="4822905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FC0247-22EA-3470-A242-4D33834FDE08}"/>
              </a:ext>
            </a:extLst>
          </p:cNvPr>
          <p:cNvSpPr txBox="1"/>
          <p:nvPr/>
        </p:nvSpPr>
        <p:spPr>
          <a:xfrm>
            <a:off x="9784973" y="4822905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987494-5085-69C0-1BD2-C8EAECEF5FD4}"/>
              </a:ext>
            </a:extLst>
          </p:cNvPr>
          <p:cNvSpPr txBox="1"/>
          <p:nvPr/>
        </p:nvSpPr>
        <p:spPr>
          <a:xfrm>
            <a:off x="10843012" y="4822905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31E2CD-7C02-A28C-E26D-7E99D64F4E81}"/>
              </a:ext>
            </a:extLst>
          </p:cNvPr>
          <p:cNvSpPr txBox="1"/>
          <p:nvPr/>
        </p:nvSpPr>
        <p:spPr>
          <a:xfrm>
            <a:off x="5721358" y="4985112"/>
            <a:ext cx="609428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from earliest documented CR/PR after infusion (months)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D8B32F-AAC0-FEDF-C3E2-C9D197B4AE48}"/>
              </a:ext>
            </a:extLst>
          </p:cNvPr>
          <p:cNvSpPr txBox="1"/>
          <p:nvPr/>
        </p:nvSpPr>
        <p:spPr>
          <a:xfrm rot="16200000">
            <a:off x="5338779" y="3261710"/>
            <a:ext cx="152447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Probability, 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007C9A-3E24-F858-6B28-13588FBDE7E9}"/>
              </a:ext>
            </a:extLst>
          </p:cNvPr>
          <p:cNvSpPr txBox="1"/>
          <p:nvPr/>
        </p:nvSpPr>
        <p:spPr>
          <a:xfrm>
            <a:off x="6666636" y="1365087"/>
            <a:ext cx="433387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Kaplan–Meier Estimates </a:t>
            </a:r>
            <a:r>
              <a:rPr lang="en-GB" b="1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of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DOR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2E3B02-DD52-A935-6C3B-A83AD8DB6F8F}"/>
              </a:ext>
            </a:extLst>
          </p:cNvPr>
          <p:cNvCxnSpPr/>
          <p:nvPr/>
        </p:nvCxnSpPr>
        <p:spPr>
          <a:xfrm>
            <a:off x="6594635" y="2094035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FFB28D-AEE5-F3A3-8B41-117CE8025158}"/>
              </a:ext>
            </a:extLst>
          </p:cNvPr>
          <p:cNvCxnSpPr/>
          <p:nvPr/>
        </p:nvCxnSpPr>
        <p:spPr>
          <a:xfrm>
            <a:off x="6594635" y="2604746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EF0A5A-6997-788A-F3D7-20743DC11CAF}"/>
              </a:ext>
            </a:extLst>
          </p:cNvPr>
          <p:cNvCxnSpPr/>
          <p:nvPr/>
        </p:nvCxnSpPr>
        <p:spPr>
          <a:xfrm>
            <a:off x="6594635" y="311426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EAB3BF-C66E-398E-C672-EC799049ED21}"/>
              </a:ext>
            </a:extLst>
          </p:cNvPr>
          <p:cNvCxnSpPr/>
          <p:nvPr/>
        </p:nvCxnSpPr>
        <p:spPr>
          <a:xfrm>
            <a:off x="6594635" y="362378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73A0DF-ED39-FC4F-B5B8-716935ACF650}"/>
              </a:ext>
            </a:extLst>
          </p:cNvPr>
          <p:cNvCxnSpPr/>
          <p:nvPr/>
        </p:nvCxnSpPr>
        <p:spPr>
          <a:xfrm>
            <a:off x="6594635" y="41333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60C0B7-CC55-02F2-EEE5-3C7713F54BBD}"/>
              </a:ext>
            </a:extLst>
          </p:cNvPr>
          <p:cNvCxnSpPr/>
          <p:nvPr/>
        </p:nvCxnSpPr>
        <p:spPr>
          <a:xfrm>
            <a:off x="6594635" y="464118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2E18E2-A7A7-712C-68C2-EF90B8722161}"/>
              </a:ext>
            </a:extLst>
          </p:cNvPr>
          <p:cNvGrpSpPr/>
          <p:nvPr/>
        </p:nvGrpSpPr>
        <p:grpSpPr>
          <a:xfrm>
            <a:off x="6754853" y="4712282"/>
            <a:ext cx="4235419" cy="72000"/>
            <a:chOff x="1555796" y="4987925"/>
            <a:chExt cx="4235419" cy="720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67F1FA0-A893-62FA-E293-23F308F8244C}"/>
                </a:ext>
              </a:extLst>
            </p:cNvPr>
            <p:cNvCxnSpPr/>
            <p:nvPr/>
          </p:nvCxnSpPr>
          <p:spPr>
            <a:xfrm rot="5400000">
              <a:off x="5755215" y="50239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E152CEB-8605-7A7F-6807-F039E6337534}"/>
                </a:ext>
              </a:extLst>
            </p:cNvPr>
            <p:cNvCxnSpPr/>
            <p:nvPr/>
          </p:nvCxnSpPr>
          <p:spPr>
            <a:xfrm rot="5400000">
              <a:off x="4693916" y="50239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1D72D54-B6DA-F173-17BC-127BA19A40E6}"/>
                </a:ext>
              </a:extLst>
            </p:cNvPr>
            <p:cNvCxnSpPr/>
            <p:nvPr/>
          </p:nvCxnSpPr>
          <p:spPr>
            <a:xfrm rot="5400000">
              <a:off x="3635876" y="50239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2E4F3D5-072F-B342-9823-6EF700D3050D}"/>
                </a:ext>
              </a:extLst>
            </p:cNvPr>
            <p:cNvCxnSpPr/>
            <p:nvPr/>
          </p:nvCxnSpPr>
          <p:spPr>
            <a:xfrm rot="5400000">
              <a:off x="2577836" y="50239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84186ED-6411-44A8-ADB0-A3C705AA7DA3}"/>
                </a:ext>
              </a:extLst>
            </p:cNvPr>
            <p:cNvCxnSpPr/>
            <p:nvPr/>
          </p:nvCxnSpPr>
          <p:spPr>
            <a:xfrm rot="5400000">
              <a:off x="1519796" y="50239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B307C692-FA02-3045-0397-8C9D009098FB}"/>
              </a:ext>
            </a:extLst>
          </p:cNvPr>
          <p:cNvGrpSpPr/>
          <p:nvPr/>
        </p:nvGrpSpPr>
        <p:grpSpPr>
          <a:xfrm>
            <a:off x="6295051" y="2001819"/>
            <a:ext cx="261174" cy="2734034"/>
            <a:chOff x="6871252" y="1963185"/>
            <a:chExt cx="261174" cy="2734034"/>
          </a:xfrm>
        </p:grpSpPr>
        <p:sp>
          <p:nvSpPr>
            <p:cNvPr id="499" name="TextBox 498">
              <a:extLst>
                <a:ext uri="{FF2B5EF4-FFF2-40B4-BE49-F238E27FC236}">
                  <a16:creationId xmlns:a16="http://schemas.microsoft.com/office/drawing/2014/main" id="{A5D75242-3450-CE01-8E30-1DCB7F599A5F}"/>
                </a:ext>
              </a:extLst>
            </p:cNvPr>
            <p:cNvSpPr txBox="1"/>
            <p:nvPr/>
          </p:nvSpPr>
          <p:spPr>
            <a:xfrm>
              <a:off x="6871252" y="4512553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00" name="TextBox 499">
              <a:extLst>
                <a:ext uri="{FF2B5EF4-FFF2-40B4-BE49-F238E27FC236}">
                  <a16:creationId xmlns:a16="http://schemas.microsoft.com/office/drawing/2014/main" id="{947D3F7F-00ED-0D4B-7485-8DA782E3FAE5}"/>
                </a:ext>
              </a:extLst>
            </p:cNvPr>
            <p:cNvSpPr txBox="1"/>
            <p:nvPr/>
          </p:nvSpPr>
          <p:spPr>
            <a:xfrm>
              <a:off x="6871252" y="4002681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5D6B980C-E5CC-5CA1-F551-490514CA5DA6}"/>
                </a:ext>
              </a:extLst>
            </p:cNvPr>
            <p:cNvSpPr txBox="1"/>
            <p:nvPr/>
          </p:nvSpPr>
          <p:spPr>
            <a:xfrm>
              <a:off x="6871252" y="1963185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502" name="TextBox 501">
              <a:extLst>
                <a:ext uri="{FF2B5EF4-FFF2-40B4-BE49-F238E27FC236}">
                  <a16:creationId xmlns:a16="http://schemas.microsoft.com/office/drawing/2014/main" id="{F05852AB-B4C4-6F28-ACB4-7E7596B3CF4C}"/>
                </a:ext>
              </a:extLst>
            </p:cNvPr>
            <p:cNvSpPr txBox="1"/>
            <p:nvPr/>
          </p:nvSpPr>
          <p:spPr>
            <a:xfrm>
              <a:off x="6871252" y="2473059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0CFDAB39-C513-C63F-39A3-4377FCD07510}"/>
                </a:ext>
              </a:extLst>
            </p:cNvPr>
            <p:cNvSpPr txBox="1"/>
            <p:nvPr/>
          </p:nvSpPr>
          <p:spPr>
            <a:xfrm>
              <a:off x="6871252" y="2982933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E35CBA36-9389-00A5-BB85-C49FB780EAFD}"/>
                </a:ext>
              </a:extLst>
            </p:cNvPr>
            <p:cNvSpPr txBox="1"/>
            <p:nvPr/>
          </p:nvSpPr>
          <p:spPr>
            <a:xfrm>
              <a:off x="6871252" y="3492807"/>
              <a:ext cx="2611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</p:grpSp>
      <p:sp>
        <p:nvSpPr>
          <p:cNvPr id="508" name="TextBox 507">
            <a:extLst>
              <a:ext uri="{FF2B5EF4-FFF2-40B4-BE49-F238E27FC236}">
                <a16:creationId xmlns:a16="http://schemas.microsoft.com/office/drawing/2014/main" id="{ABADE4DE-67DD-0D18-786F-0F963DCAE4D9}"/>
              </a:ext>
            </a:extLst>
          </p:cNvPr>
          <p:cNvSpPr txBox="1"/>
          <p:nvPr/>
        </p:nvSpPr>
        <p:spPr>
          <a:xfrm>
            <a:off x="2388081" y="6134928"/>
            <a:ext cx="9117003" cy="67197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patients who achieved CR as a best response. </a:t>
            </a: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Subsequent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cellular therapy and HCT without previously documented relapse or disease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progression were censored; median follow-up was 12.0 months (range, 0.0–25.3). </a:t>
            </a: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patients who achieved CR/PR as a best response.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NE, not estimable.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Wang M,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 Clin Oncol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2023;41(3):555–567.</a:t>
            </a:r>
          </a:p>
        </p:txBody>
      </p: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58A8860D-B89E-E5D2-43CD-BF0C75B69064}"/>
              </a:ext>
            </a:extLst>
          </p:cNvPr>
          <p:cNvCxnSpPr>
            <a:cxnSpLocks/>
          </p:cNvCxnSpPr>
          <p:nvPr/>
        </p:nvCxnSpPr>
        <p:spPr>
          <a:xfrm flipH="1">
            <a:off x="8867176" y="2522912"/>
            <a:ext cx="0" cy="219456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E912AF7-70E0-FA46-476F-196104428BF3}"/>
              </a:ext>
            </a:extLst>
          </p:cNvPr>
          <p:cNvCxnSpPr>
            <a:cxnSpLocks/>
          </p:cNvCxnSpPr>
          <p:nvPr/>
        </p:nvCxnSpPr>
        <p:spPr>
          <a:xfrm flipH="1">
            <a:off x="10986989" y="2886013"/>
            <a:ext cx="0" cy="182880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F7D2B3A6-5FA3-807B-225F-F4F630DB80BB}"/>
              </a:ext>
            </a:extLst>
          </p:cNvPr>
          <p:cNvSpPr txBox="1"/>
          <p:nvPr/>
        </p:nvSpPr>
        <p:spPr>
          <a:xfrm>
            <a:off x="8388471" y="2738564"/>
            <a:ext cx="944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6-mo, 79%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8F0653B-E694-0524-402F-FCE49A9335D5}"/>
              </a:ext>
            </a:extLst>
          </p:cNvPr>
          <p:cNvSpPr txBox="1"/>
          <p:nvPr/>
        </p:nvSpPr>
        <p:spPr>
          <a:xfrm>
            <a:off x="10475635" y="3081517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12-mo, 64%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61719-8072-A4BE-7C1C-43CA64DEAE6C}"/>
              </a:ext>
            </a:extLst>
          </p:cNvPr>
          <p:cNvSpPr txBox="1"/>
          <p:nvPr/>
        </p:nvSpPr>
        <p:spPr>
          <a:xfrm>
            <a:off x="8401785" y="2147362"/>
            <a:ext cx="944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A7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6-mo, 84%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51E835-3E05-699D-D93E-CBA1894F091D}"/>
              </a:ext>
            </a:extLst>
          </p:cNvPr>
          <p:cNvSpPr txBox="1"/>
          <p:nvPr/>
        </p:nvSpPr>
        <p:spPr>
          <a:xfrm>
            <a:off x="10479896" y="2526527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A7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12-mo, 69%</a:t>
            </a:r>
          </a:p>
        </p:txBody>
      </p:sp>
      <p:grpSp>
        <p:nvGrpSpPr>
          <p:cNvPr id="1372" name="Group 1371">
            <a:extLst>
              <a:ext uri="{FF2B5EF4-FFF2-40B4-BE49-F238E27FC236}">
                <a16:creationId xmlns:a16="http://schemas.microsoft.com/office/drawing/2014/main" id="{BF57F982-23AF-0752-DCDC-41CBB2767220}"/>
              </a:ext>
            </a:extLst>
          </p:cNvPr>
          <p:cNvGrpSpPr/>
          <p:nvPr/>
        </p:nvGrpSpPr>
        <p:grpSpPr>
          <a:xfrm>
            <a:off x="6595612" y="2076662"/>
            <a:ext cx="4425908" cy="2705170"/>
            <a:chOff x="11883183" y="2290880"/>
            <a:chExt cx="4425908" cy="2705170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E93EF92-1A57-727B-3B25-0D7C8A3A4230}"/>
                </a:ext>
              </a:extLst>
            </p:cNvPr>
            <p:cNvCxnSpPr/>
            <p:nvPr/>
          </p:nvCxnSpPr>
          <p:spPr>
            <a:xfrm>
              <a:off x="11883183" y="2308800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B7CD3DD-25C2-AD70-48D3-761EF4E88EC1}"/>
                </a:ext>
              </a:extLst>
            </p:cNvPr>
            <p:cNvCxnSpPr/>
            <p:nvPr/>
          </p:nvCxnSpPr>
          <p:spPr>
            <a:xfrm>
              <a:off x="11883183" y="2819511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A9923A9-8CBE-7E33-E02E-F6D1E18D9F34}"/>
                </a:ext>
              </a:extLst>
            </p:cNvPr>
            <p:cNvCxnSpPr/>
            <p:nvPr/>
          </p:nvCxnSpPr>
          <p:spPr>
            <a:xfrm>
              <a:off x="11883183" y="3329029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82C9BB4-2933-876D-0903-21ADEFF410F1}"/>
                </a:ext>
              </a:extLst>
            </p:cNvPr>
            <p:cNvCxnSpPr/>
            <p:nvPr/>
          </p:nvCxnSpPr>
          <p:spPr>
            <a:xfrm>
              <a:off x="11883183" y="3838547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C21E4B5-F3F1-23B9-15BC-2BBAAEA5E824}"/>
                </a:ext>
              </a:extLst>
            </p:cNvPr>
            <p:cNvCxnSpPr/>
            <p:nvPr/>
          </p:nvCxnSpPr>
          <p:spPr>
            <a:xfrm>
              <a:off x="11883183" y="485758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16F9B5C-DCCC-C8AD-9BFA-AC084455753B}"/>
                </a:ext>
              </a:extLst>
            </p:cNvPr>
            <p:cNvGrpSpPr/>
            <p:nvPr/>
          </p:nvGrpSpPr>
          <p:grpSpPr>
            <a:xfrm>
              <a:off x="11883183" y="2303305"/>
              <a:ext cx="4401521" cy="2692745"/>
              <a:chOff x="1301611" y="2049906"/>
              <a:chExt cx="4401521" cy="2692745"/>
            </a:xfrm>
          </p:grpSpPr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3CB754CB-FABC-6D73-DC27-58DD03F29B19}"/>
                  </a:ext>
                </a:extLst>
              </p:cNvPr>
              <p:cNvSpPr/>
              <p:nvPr/>
            </p:nvSpPr>
            <p:spPr>
              <a:xfrm>
                <a:off x="1373988" y="2049906"/>
                <a:ext cx="4329144" cy="2620743"/>
              </a:xfrm>
              <a:custGeom>
                <a:avLst/>
                <a:gdLst>
                  <a:gd name="connsiteX0" fmla="*/ 0 w 4315968"/>
                  <a:gd name="connsiteY0" fmla="*/ 0 h 3756877"/>
                  <a:gd name="connsiteX1" fmla="*/ 0 w 4315968"/>
                  <a:gd name="connsiteY1" fmla="*/ 3756877 h 3756877"/>
                  <a:gd name="connsiteX2" fmla="*/ 4315968 w 4315968"/>
                  <a:gd name="connsiteY2" fmla="*/ 3756877 h 375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15968" h="3756877">
                    <a:moveTo>
                      <a:pt x="0" y="0"/>
                    </a:moveTo>
                    <a:lnTo>
                      <a:pt x="0" y="3756877"/>
                    </a:lnTo>
                    <a:lnTo>
                      <a:pt x="4315968" y="375687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13" name="Straight Connector 512">
                <a:extLst>
                  <a:ext uri="{FF2B5EF4-FFF2-40B4-BE49-F238E27FC236}">
                    <a16:creationId xmlns:a16="http://schemas.microsoft.com/office/drawing/2014/main" id="{DFA298CA-9D78-58FA-8140-92B0C9E52035}"/>
                  </a:ext>
                </a:extLst>
              </p:cNvPr>
              <p:cNvCxnSpPr/>
              <p:nvPr/>
            </p:nvCxnSpPr>
            <p:spPr>
              <a:xfrm>
                <a:off x="1301611" y="4094667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73107A36-3882-FC41-407E-447A687793C1}"/>
                  </a:ext>
                </a:extLst>
              </p:cNvPr>
              <p:cNvGrpSpPr/>
              <p:nvPr/>
            </p:nvGrpSpPr>
            <p:grpSpPr>
              <a:xfrm>
                <a:off x="1461829" y="4670651"/>
                <a:ext cx="4235419" cy="72000"/>
                <a:chOff x="1555796" y="4987925"/>
                <a:chExt cx="4235419" cy="72000"/>
              </a:xfrm>
            </p:grpSpPr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FE63D4B5-73C5-81D1-E4DB-A9832378A3C6}"/>
                    </a:ext>
                  </a:extLst>
                </p:cNvPr>
                <p:cNvCxnSpPr/>
                <p:nvPr/>
              </p:nvCxnSpPr>
              <p:spPr>
                <a:xfrm rot="5400000">
                  <a:off x="5755215" y="5023925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>
                  <a:extLst>
                    <a:ext uri="{FF2B5EF4-FFF2-40B4-BE49-F238E27FC236}">
                      <a16:creationId xmlns:a16="http://schemas.microsoft.com/office/drawing/2014/main" id="{9A9BE097-561C-F09C-E457-C16CAEEF50C9}"/>
                    </a:ext>
                  </a:extLst>
                </p:cNvPr>
                <p:cNvCxnSpPr/>
                <p:nvPr/>
              </p:nvCxnSpPr>
              <p:spPr>
                <a:xfrm rot="5400000">
                  <a:off x="4693916" y="5023925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516">
                  <a:extLst>
                    <a:ext uri="{FF2B5EF4-FFF2-40B4-BE49-F238E27FC236}">
                      <a16:creationId xmlns:a16="http://schemas.microsoft.com/office/drawing/2014/main" id="{51F82B88-0DBF-C259-FD3C-FB84D7A0735A}"/>
                    </a:ext>
                  </a:extLst>
                </p:cNvPr>
                <p:cNvCxnSpPr/>
                <p:nvPr/>
              </p:nvCxnSpPr>
              <p:spPr>
                <a:xfrm rot="5400000">
                  <a:off x="3635876" y="5023925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>
                  <a:extLst>
                    <a:ext uri="{FF2B5EF4-FFF2-40B4-BE49-F238E27FC236}">
                      <a16:creationId xmlns:a16="http://schemas.microsoft.com/office/drawing/2014/main" id="{8C95AEBF-D426-EDBA-3EF2-A8C5E42CCE6C}"/>
                    </a:ext>
                  </a:extLst>
                </p:cNvPr>
                <p:cNvCxnSpPr/>
                <p:nvPr/>
              </p:nvCxnSpPr>
              <p:spPr>
                <a:xfrm rot="5400000">
                  <a:off x="2577836" y="5023925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>
                  <a:extLst>
                    <a:ext uri="{FF2B5EF4-FFF2-40B4-BE49-F238E27FC236}">
                      <a16:creationId xmlns:a16="http://schemas.microsoft.com/office/drawing/2014/main" id="{954E6673-A8AB-309B-38C2-5DA401EB2A4D}"/>
                    </a:ext>
                  </a:extLst>
                </p:cNvPr>
                <p:cNvCxnSpPr/>
                <p:nvPr/>
              </p:nvCxnSpPr>
              <p:spPr>
                <a:xfrm rot="5400000">
                  <a:off x="1519796" y="5023925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6CEECC68-E7F9-42A2-A801-6C601897E12C}"/>
                </a:ext>
              </a:extLst>
            </p:cNvPr>
            <p:cNvSpPr/>
            <p:nvPr/>
          </p:nvSpPr>
          <p:spPr>
            <a:xfrm>
              <a:off x="12029887" y="2318714"/>
              <a:ext cx="4262874" cy="913401"/>
            </a:xfrm>
            <a:custGeom>
              <a:avLst/>
              <a:gdLst>
                <a:gd name="connsiteX0" fmla="*/ 4262874 w 4262874"/>
                <a:gd name="connsiteY0" fmla="*/ 1248326 h 1248326"/>
                <a:gd name="connsiteX1" fmla="*/ 3994889 w 4262874"/>
                <a:gd name="connsiteY1" fmla="*/ 1248326 h 1248326"/>
                <a:gd name="connsiteX2" fmla="*/ 3994889 w 4262874"/>
                <a:gd name="connsiteY2" fmla="*/ 1208747 h 1248326"/>
                <a:gd name="connsiteX3" fmla="*/ 3890108 w 4262874"/>
                <a:gd name="connsiteY3" fmla="*/ 1208747 h 1248326"/>
                <a:gd name="connsiteX4" fmla="*/ 3890108 w 4262874"/>
                <a:gd name="connsiteY4" fmla="*/ 1175277 h 1248326"/>
                <a:gd name="connsiteX5" fmla="*/ 3694897 w 4262874"/>
                <a:gd name="connsiteY5" fmla="*/ 1175277 h 1248326"/>
                <a:gd name="connsiteX6" fmla="*/ 3694897 w 4262874"/>
                <a:gd name="connsiteY6" fmla="*/ 1116227 h 1248326"/>
                <a:gd name="connsiteX7" fmla="*/ 3557094 w 4262874"/>
                <a:gd name="connsiteY7" fmla="*/ 1116227 h 1248326"/>
                <a:gd name="connsiteX8" fmla="*/ 3557094 w 4262874"/>
                <a:gd name="connsiteY8" fmla="*/ 1086702 h 1248326"/>
                <a:gd name="connsiteX9" fmla="*/ 3311843 w 4262874"/>
                <a:gd name="connsiteY9" fmla="*/ 1086702 h 1248326"/>
                <a:gd name="connsiteX10" fmla="*/ 3311843 w 4262874"/>
                <a:gd name="connsiteY10" fmla="*/ 1042414 h 1248326"/>
                <a:gd name="connsiteX11" fmla="*/ 3129842 w 4262874"/>
                <a:gd name="connsiteY11" fmla="*/ 1042414 h 1248326"/>
                <a:gd name="connsiteX12" fmla="*/ 3129842 w 4262874"/>
                <a:gd name="connsiteY12" fmla="*/ 1020398 h 1248326"/>
                <a:gd name="connsiteX13" fmla="*/ 2979719 w 4262874"/>
                <a:gd name="connsiteY13" fmla="*/ 1020398 h 1248326"/>
                <a:gd name="connsiteX14" fmla="*/ 2979719 w 4262874"/>
                <a:gd name="connsiteY14" fmla="*/ 998508 h 1248326"/>
                <a:gd name="connsiteX15" fmla="*/ 2896910 w 4262874"/>
                <a:gd name="connsiteY15" fmla="*/ 998508 h 1248326"/>
                <a:gd name="connsiteX16" fmla="*/ 2896910 w 4262874"/>
                <a:gd name="connsiteY16" fmla="*/ 983364 h 1248326"/>
                <a:gd name="connsiteX17" fmla="*/ 2883702 w 4262874"/>
                <a:gd name="connsiteY17" fmla="*/ 983364 h 1248326"/>
                <a:gd name="connsiteX18" fmla="*/ 2883702 w 4262874"/>
                <a:gd name="connsiteY18" fmla="*/ 961729 h 1248326"/>
                <a:gd name="connsiteX19" fmla="*/ 2780191 w 4262874"/>
                <a:gd name="connsiteY19" fmla="*/ 961729 h 1248326"/>
                <a:gd name="connsiteX20" fmla="*/ 2780191 w 4262874"/>
                <a:gd name="connsiteY20" fmla="*/ 924696 h 1248326"/>
                <a:gd name="connsiteX21" fmla="*/ 2711734 w 4262874"/>
                <a:gd name="connsiteY21" fmla="*/ 924696 h 1248326"/>
                <a:gd name="connsiteX22" fmla="*/ 2711734 w 4262874"/>
                <a:gd name="connsiteY22" fmla="*/ 917442 h 1248326"/>
                <a:gd name="connsiteX23" fmla="*/ 2706526 w 4262874"/>
                <a:gd name="connsiteY23" fmla="*/ 917442 h 1248326"/>
                <a:gd name="connsiteX24" fmla="*/ 2706526 w 4262874"/>
                <a:gd name="connsiteY24" fmla="*/ 902679 h 1248326"/>
                <a:gd name="connsiteX25" fmla="*/ 2606190 w 4262874"/>
                <a:gd name="connsiteY25" fmla="*/ 902679 h 1248326"/>
                <a:gd name="connsiteX26" fmla="*/ 2606190 w 4262874"/>
                <a:gd name="connsiteY26" fmla="*/ 880790 h 1248326"/>
                <a:gd name="connsiteX27" fmla="*/ 2524144 w 4262874"/>
                <a:gd name="connsiteY27" fmla="*/ 880790 h 1248326"/>
                <a:gd name="connsiteX28" fmla="*/ 2524144 w 4262874"/>
                <a:gd name="connsiteY28" fmla="*/ 865645 h 1248326"/>
                <a:gd name="connsiteX29" fmla="*/ 2499758 w 4262874"/>
                <a:gd name="connsiteY29" fmla="*/ 865645 h 1248326"/>
                <a:gd name="connsiteX30" fmla="*/ 2499758 w 4262874"/>
                <a:gd name="connsiteY30" fmla="*/ 843247 h 1248326"/>
                <a:gd name="connsiteX31" fmla="*/ 2360431 w 4262874"/>
                <a:gd name="connsiteY31" fmla="*/ 843247 h 1248326"/>
                <a:gd name="connsiteX32" fmla="*/ 2360431 w 4262874"/>
                <a:gd name="connsiteY32" fmla="*/ 825685 h 1248326"/>
                <a:gd name="connsiteX33" fmla="*/ 2305437 w 4262874"/>
                <a:gd name="connsiteY33" fmla="*/ 825685 h 1248326"/>
                <a:gd name="connsiteX34" fmla="*/ 2305437 w 4262874"/>
                <a:gd name="connsiteY34" fmla="*/ 806977 h 1248326"/>
                <a:gd name="connsiteX35" fmla="*/ 2270383 w 4262874"/>
                <a:gd name="connsiteY35" fmla="*/ 806977 h 1248326"/>
                <a:gd name="connsiteX36" fmla="*/ 2270383 w 4262874"/>
                <a:gd name="connsiteY36" fmla="*/ 784960 h 1248326"/>
                <a:gd name="connsiteX37" fmla="*/ 2203577 w 4262874"/>
                <a:gd name="connsiteY37" fmla="*/ 784960 h 1248326"/>
                <a:gd name="connsiteX38" fmla="*/ 2203577 w 4262874"/>
                <a:gd name="connsiteY38" fmla="*/ 733164 h 1248326"/>
                <a:gd name="connsiteX39" fmla="*/ 2052946 w 4262874"/>
                <a:gd name="connsiteY39" fmla="*/ 733164 h 1248326"/>
                <a:gd name="connsiteX40" fmla="*/ 2052946 w 4262874"/>
                <a:gd name="connsiteY40" fmla="*/ 717893 h 1248326"/>
                <a:gd name="connsiteX41" fmla="*/ 2001255 w 4262874"/>
                <a:gd name="connsiteY41" fmla="*/ 717893 h 1248326"/>
                <a:gd name="connsiteX42" fmla="*/ 2001255 w 4262874"/>
                <a:gd name="connsiteY42" fmla="*/ 700330 h 1248326"/>
                <a:gd name="connsiteX43" fmla="*/ 1931528 w 4262874"/>
                <a:gd name="connsiteY43" fmla="*/ 700330 h 1248326"/>
                <a:gd name="connsiteX44" fmla="*/ 1931528 w 4262874"/>
                <a:gd name="connsiteY44" fmla="*/ 686077 h 1248326"/>
                <a:gd name="connsiteX45" fmla="*/ 1905999 w 4262874"/>
                <a:gd name="connsiteY45" fmla="*/ 686077 h 1248326"/>
                <a:gd name="connsiteX46" fmla="*/ 1905999 w 4262874"/>
                <a:gd name="connsiteY46" fmla="*/ 666096 h 1248326"/>
                <a:gd name="connsiteX47" fmla="*/ 1783818 w 4262874"/>
                <a:gd name="connsiteY47" fmla="*/ 666096 h 1248326"/>
                <a:gd name="connsiteX48" fmla="*/ 1783818 w 4262874"/>
                <a:gd name="connsiteY48" fmla="*/ 651716 h 1248326"/>
                <a:gd name="connsiteX49" fmla="*/ 1743176 w 4262874"/>
                <a:gd name="connsiteY49" fmla="*/ 651716 h 1248326"/>
                <a:gd name="connsiteX50" fmla="*/ 1743176 w 4262874"/>
                <a:gd name="connsiteY50" fmla="*/ 637717 h 1248326"/>
                <a:gd name="connsiteX51" fmla="*/ 1697707 w 4262874"/>
                <a:gd name="connsiteY51" fmla="*/ 637717 h 1248326"/>
                <a:gd name="connsiteX52" fmla="*/ 1697707 w 4262874"/>
                <a:gd name="connsiteY52" fmla="*/ 608573 h 1248326"/>
                <a:gd name="connsiteX53" fmla="*/ 1541615 w 4262874"/>
                <a:gd name="connsiteY53" fmla="*/ 608573 h 1248326"/>
                <a:gd name="connsiteX54" fmla="*/ 1541615 w 4262874"/>
                <a:gd name="connsiteY54" fmla="*/ 593047 h 1248326"/>
                <a:gd name="connsiteX55" fmla="*/ 1435310 w 4262874"/>
                <a:gd name="connsiteY55" fmla="*/ 593047 h 1248326"/>
                <a:gd name="connsiteX56" fmla="*/ 1435310 w 4262874"/>
                <a:gd name="connsiteY56" fmla="*/ 581466 h 1248326"/>
                <a:gd name="connsiteX57" fmla="*/ 1422101 w 4262874"/>
                <a:gd name="connsiteY57" fmla="*/ 581466 h 1248326"/>
                <a:gd name="connsiteX58" fmla="*/ 1422101 w 4262874"/>
                <a:gd name="connsiteY58" fmla="*/ 553087 h 1248326"/>
                <a:gd name="connsiteX59" fmla="*/ 1349326 w 4262874"/>
                <a:gd name="connsiteY59" fmla="*/ 553087 h 1248326"/>
                <a:gd name="connsiteX60" fmla="*/ 1349326 w 4262874"/>
                <a:gd name="connsiteY60" fmla="*/ 543160 h 1248326"/>
                <a:gd name="connsiteX61" fmla="*/ 1266898 w 4262874"/>
                <a:gd name="connsiteY61" fmla="*/ 543160 h 1248326"/>
                <a:gd name="connsiteX62" fmla="*/ 1266898 w 4262874"/>
                <a:gd name="connsiteY62" fmla="*/ 527252 h 1248326"/>
                <a:gd name="connsiteX63" fmla="*/ 1215460 w 4262874"/>
                <a:gd name="connsiteY63" fmla="*/ 527252 h 1248326"/>
                <a:gd name="connsiteX64" fmla="*/ 1215460 w 4262874"/>
                <a:gd name="connsiteY64" fmla="*/ 482074 h 1248326"/>
                <a:gd name="connsiteX65" fmla="*/ 1166943 w 4262874"/>
                <a:gd name="connsiteY65" fmla="*/ 482074 h 1248326"/>
                <a:gd name="connsiteX66" fmla="*/ 1166943 w 4262874"/>
                <a:gd name="connsiteY66" fmla="*/ 475710 h 1248326"/>
                <a:gd name="connsiteX67" fmla="*/ 1131000 w 4262874"/>
                <a:gd name="connsiteY67" fmla="*/ 475710 h 1248326"/>
                <a:gd name="connsiteX68" fmla="*/ 1131000 w 4262874"/>
                <a:gd name="connsiteY68" fmla="*/ 449367 h 1248326"/>
                <a:gd name="connsiteX69" fmla="*/ 1100392 w 4262874"/>
                <a:gd name="connsiteY69" fmla="*/ 449367 h 1248326"/>
                <a:gd name="connsiteX70" fmla="*/ 1100392 w 4262874"/>
                <a:gd name="connsiteY70" fmla="*/ 423023 h 1248326"/>
                <a:gd name="connsiteX71" fmla="*/ 1049462 w 4262874"/>
                <a:gd name="connsiteY71" fmla="*/ 423023 h 1248326"/>
                <a:gd name="connsiteX72" fmla="*/ 1049462 w 4262874"/>
                <a:gd name="connsiteY72" fmla="*/ 392735 h 1248326"/>
                <a:gd name="connsiteX73" fmla="*/ 1012757 w 4262874"/>
                <a:gd name="connsiteY73" fmla="*/ 392735 h 1248326"/>
                <a:gd name="connsiteX74" fmla="*/ 1012757 w 4262874"/>
                <a:gd name="connsiteY74" fmla="*/ 371227 h 1248326"/>
                <a:gd name="connsiteX75" fmla="*/ 976559 w 4262874"/>
                <a:gd name="connsiteY75" fmla="*/ 371227 h 1248326"/>
                <a:gd name="connsiteX76" fmla="*/ 976559 w 4262874"/>
                <a:gd name="connsiteY76" fmla="*/ 348829 h 1248326"/>
                <a:gd name="connsiteX77" fmla="*/ 911659 w 4262874"/>
                <a:gd name="connsiteY77" fmla="*/ 348829 h 1248326"/>
                <a:gd name="connsiteX78" fmla="*/ 911659 w 4262874"/>
                <a:gd name="connsiteY78" fmla="*/ 307723 h 1248326"/>
                <a:gd name="connsiteX79" fmla="*/ 850314 w 4262874"/>
                <a:gd name="connsiteY79" fmla="*/ 307723 h 1248326"/>
                <a:gd name="connsiteX80" fmla="*/ 850314 w 4262874"/>
                <a:gd name="connsiteY80" fmla="*/ 299323 h 1248326"/>
                <a:gd name="connsiteX81" fmla="*/ 826437 w 4262874"/>
                <a:gd name="connsiteY81" fmla="*/ 299323 h 1248326"/>
                <a:gd name="connsiteX82" fmla="*/ 826437 w 4262874"/>
                <a:gd name="connsiteY82" fmla="*/ 259490 h 1248326"/>
                <a:gd name="connsiteX83" fmla="*/ 790113 w 4262874"/>
                <a:gd name="connsiteY83" fmla="*/ 259490 h 1248326"/>
                <a:gd name="connsiteX84" fmla="*/ 790113 w 4262874"/>
                <a:gd name="connsiteY84" fmla="*/ 253509 h 1248326"/>
                <a:gd name="connsiteX85" fmla="*/ 773475 w 4262874"/>
                <a:gd name="connsiteY85" fmla="*/ 253509 h 1248326"/>
                <a:gd name="connsiteX86" fmla="*/ 773475 w 4262874"/>
                <a:gd name="connsiteY86" fmla="*/ 248673 h 1248326"/>
                <a:gd name="connsiteX87" fmla="*/ 743882 w 4262874"/>
                <a:gd name="connsiteY87" fmla="*/ 248673 h 1248326"/>
                <a:gd name="connsiteX88" fmla="*/ 743882 w 4262874"/>
                <a:gd name="connsiteY88" fmla="*/ 230347 h 1248326"/>
                <a:gd name="connsiteX89" fmla="*/ 721656 w 4262874"/>
                <a:gd name="connsiteY89" fmla="*/ 230347 h 1248326"/>
                <a:gd name="connsiteX90" fmla="*/ 721656 w 4262874"/>
                <a:gd name="connsiteY90" fmla="*/ 221566 h 1248326"/>
                <a:gd name="connsiteX91" fmla="*/ 695746 w 4262874"/>
                <a:gd name="connsiteY91" fmla="*/ 221566 h 1248326"/>
                <a:gd name="connsiteX92" fmla="*/ 695746 w 4262874"/>
                <a:gd name="connsiteY92" fmla="*/ 213930 h 1248326"/>
                <a:gd name="connsiteX93" fmla="*/ 668694 w 4262874"/>
                <a:gd name="connsiteY93" fmla="*/ 213930 h 1248326"/>
                <a:gd name="connsiteX94" fmla="*/ 668694 w 4262874"/>
                <a:gd name="connsiteY94" fmla="*/ 180078 h 1248326"/>
                <a:gd name="connsiteX95" fmla="*/ 626400 w 4262874"/>
                <a:gd name="connsiteY95" fmla="*/ 180078 h 1248326"/>
                <a:gd name="connsiteX96" fmla="*/ 626400 w 4262874"/>
                <a:gd name="connsiteY96" fmla="*/ 171678 h 1248326"/>
                <a:gd name="connsiteX97" fmla="*/ 590584 w 4262874"/>
                <a:gd name="connsiteY97" fmla="*/ 171678 h 1248326"/>
                <a:gd name="connsiteX98" fmla="*/ 590584 w 4262874"/>
                <a:gd name="connsiteY98" fmla="*/ 158825 h 1248326"/>
                <a:gd name="connsiteX99" fmla="*/ 558324 w 4262874"/>
                <a:gd name="connsiteY99" fmla="*/ 158825 h 1248326"/>
                <a:gd name="connsiteX100" fmla="*/ 558324 w 4262874"/>
                <a:gd name="connsiteY100" fmla="*/ 149662 h 1248326"/>
                <a:gd name="connsiteX101" fmla="*/ 530891 w 4262874"/>
                <a:gd name="connsiteY101" fmla="*/ 149662 h 1248326"/>
                <a:gd name="connsiteX102" fmla="*/ 530891 w 4262874"/>
                <a:gd name="connsiteY102" fmla="*/ 140881 h 1248326"/>
                <a:gd name="connsiteX103" fmla="*/ 508918 w 4262874"/>
                <a:gd name="connsiteY103" fmla="*/ 140881 h 1248326"/>
                <a:gd name="connsiteX104" fmla="*/ 508918 w 4262874"/>
                <a:gd name="connsiteY104" fmla="*/ 114155 h 1248326"/>
                <a:gd name="connsiteX105" fmla="*/ 497869 w 4262874"/>
                <a:gd name="connsiteY105" fmla="*/ 114155 h 1248326"/>
                <a:gd name="connsiteX106" fmla="*/ 497869 w 4262874"/>
                <a:gd name="connsiteY106" fmla="*/ 106265 h 1248326"/>
                <a:gd name="connsiteX107" fmla="*/ 471578 w 4262874"/>
                <a:gd name="connsiteY107" fmla="*/ 106265 h 1248326"/>
                <a:gd name="connsiteX108" fmla="*/ 471578 w 4262874"/>
                <a:gd name="connsiteY108" fmla="*/ 92266 h 1248326"/>
                <a:gd name="connsiteX109" fmla="*/ 323361 w 4262874"/>
                <a:gd name="connsiteY109" fmla="*/ 92266 h 1248326"/>
                <a:gd name="connsiteX110" fmla="*/ 323361 w 4262874"/>
                <a:gd name="connsiteY110" fmla="*/ 70249 h 1248326"/>
                <a:gd name="connsiteX111" fmla="*/ 302277 w 4262874"/>
                <a:gd name="connsiteY111" fmla="*/ 70249 h 1248326"/>
                <a:gd name="connsiteX112" fmla="*/ 302277 w 4262874"/>
                <a:gd name="connsiteY112" fmla="*/ 62359 h 1248326"/>
                <a:gd name="connsiteX113" fmla="*/ 297070 w 4262874"/>
                <a:gd name="connsiteY113" fmla="*/ 62359 h 1248326"/>
                <a:gd name="connsiteX114" fmla="*/ 297070 w 4262874"/>
                <a:gd name="connsiteY114" fmla="*/ 55105 h 1248326"/>
                <a:gd name="connsiteX115" fmla="*/ 251729 w 4262874"/>
                <a:gd name="connsiteY115" fmla="*/ 55105 h 1248326"/>
                <a:gd name="connsiteX116" fmla="*/ 251729 w 4262874"/>
                <a:gd name="connsiteY116" fmla="*/ 47978 h 1248326"/>
                <a:gd name="connsiteX117" fmla="*/ 219850 w 4262874"/>
                <a:gd name="connsiteY117" fmla="*/ 47978 h 1248326"/>
                <a:gd name="connsiteX118" fmla="*/ 219850 w 4262874"/>
                <a:gd name="connsiteY118" fmla="*/ 36779 h 1248326"/>
                <a:gd name="connsiteX119" fmla="*/ 197496 w 4262874"/>
                <a:gd name="connsiteY119" fmla="*/ 36779 h 1248326"/>
                <a:gd name="connsiteX120" fmla="*/ 197496 w 4262874"/>
                <a:gd name="connsiteY120" fmla="*/ 31943 h 1248326"/>
                <a:gd name="connsiteX121" fmla="*/ 148980 w 4262874"/>
                <a:gd name="connsiteY121" fmla="*/ 31943 h 1248326"/>
                <a:gd name="connsiteX122" fmla="*/ 148980 w 4262874"/>
                <a:gd name="connsiteY122" fmla="*/ 22780 h 1248326"/>
                <a:gd name="connsiteX123" fmla="*/ 126245 w 4262874"/>
                <a:gd name="connsiteY123" fmla="*/ 22780 h 1248326"/>
                <a:gd name="connsiteX124" fmla="*/ 126245 w 4262874"/>
                <a:gd name="connsiteY124" fmla="*/ 10817 h 1248326"/>
                <a:gd name="connsiteX125" fmla="*/ 43818 w 4262874"/>
                <a:gd name="connsiteY125" fmla="*/ 10817 h 1248326"/>
                <a:gd name="connsiteX126" fmla="*/ 43818 w 4262874"/>
                <a:gd name="connsiteY126" fmla="*/ 4072 h 1248326"/>
                <a:gd name="connsiteX127" fmla="*/ 21972 w 4262874"/>
                <a:gd name="connsiteY127" fmla="*/ 4072 h 1248326"/>
                <a:gd name="connsiteX128" fmla="*/ 21972 w 4262874"/>
                <a:gd name="connsiteY128" fmla="*/ 0 h 1248326"/>
                <a:gd name="connsiteX129" fmla="*/ 0 w 4262874"/>
                <a:gd name="connsiteY129" fmla="*/ 0 h 12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262874" h="1248326">
                  <a:moveTo>
                    <a:pt x="4262874" y="1248326"/>
                  </a:moveTo>
                  <a:lnTo>
                    <a:pt x="3994889" y="1248326"/>
                  </a:lnTo>
                  <a:lnTo>
                    <a:pt x="3994889" y="1208747"/>
                  </a:lnTo>
                  <a:lnTo>
                    <a:pt x="3890108" y="1208747"/>
                  </a:lnTo>
                  <a:lnTo>
                    <a:pt x="3890108" y="1175277"/>
                  </a:lnTo>
                  <a:lnTo>
                    <a:pt x="3694897" y="1175277"/>
                  </a:lnTo>
                  <a:lnTo>
                    <a:pt x="3694897" y="1116227"/>
                  </a:lnTo>
                  <a:lnTo>
                    <a:pt x="3557094" y="1116227"/>
                  </a:lnTo>
                  <a:lnTo>
                    <a:pt x="3557094" y="1086702"/>
                  </a:lnTo>
                  <a:lnTo>
                    <a:pt x="3311843" y="1086702"/>
                  </a:lnTo>
                  <a:lnTo>
                    <a:pt x="3311843" y="1042414"/>
                  </a:lnTo>
                  <a:lnTo>
                    <a:pt x="3129842" y="1042414"/>
                  </a:lnTo>
                  <a:lnTo>
                    <a:pt x="3129842" y="1020398"/>
                  </a:lnTo>
                  <a:lnTo>
                    <a:pt x="2979719" y="1020398"/>
                  </a:lnTo>
                  <a:lnTo>
                    <a:pt x="2979719" y="998508"/>
                  </a:lnTo>
                  <a:lnTo>
                    <a:pt x="2896910" y="998508"/>
                  </a:lnTo>
                  <a:lnTo>
                    <a:pt x="2896910" y="983364"/>
                  </a:lnTo>
                  <a:lnTo>
                    <a:pt x="2883702" y="983364"/>
                  </a:lnTo>
                  <a:lnTo>
                    <a:pt x="2883702" y="961729"/>
                  </a:lnTo>
                  <a:lnTo>
                    <a:pt x="2780191" y="961729"/>
                  </a:lnTo>
                  <a:lnTo>
                    <a:pt x="2780191" y="924696"/>
                  </a:lnTo>
                  <a:lnTo>
                    <a:pt x="2711734" y="924696"/>
                  </a:lnTo>
                  <a:lnTo>
                    <a:pt x="2711734" y="917442"/>
                  </a:lnTo>
                  <a:lnTo>
                    <a:pt x="2706526" y="917442"/>
                  </a:lnTo>
                  <a:lnTo>
                    <a:pt x="2706526" y="902679"/>
                  </a:lnTo>
                  <a:lnTo>
                    <a:pt x="2606190" y="902679"/>
                  </a:lnTo>
                  <a:lnTo>
                    <a:pt x="2606190" y="880790"/>
                  </a:lnTo>
                  <a:lnTo>
                    <a:pt x="2524144" y="880790"/>
                  </a:lnTo>
                  <a:lnTo>
                    <a:pt x="2524144" y="865645"/>
                  </a:lnTo>
                  <a:lnTo>
                    <a:pt x="2499758" y="865645"/>
                  </a:lnTo>
                  <a:lnTo>
                    <a:pt x="2499758" y="843247"/>
                  </a:lnTo>
                  <a:lnTo>
                    <a:pt x="2360431" y="843247"/>
                  </a:lnTo>
                  <a:lnTo>
                    <a:pt x="2360431" y="825685"/>
                  </a:lnTo>
                  <a:lnTo>
                    <a:pt x="2305437" y="825685"/>
                  </a:lnTo>
                  <a:lnTo>
                    <a:pt x="2305437" y="806977"/>
                  </a:lnTo>
                  <a:lnTo>
                    <a:pt x="2270383" y="806977"/>
                  </a:lnTo>
                  <a:lnTo>
                    <a:pt x="2270383" y="784960"/>
                  </a:lnTo>
                  <a:lnTo>
                    <a:pt x="2203577" y="784960"/>
                  </a:lnTo>
                  <a:lnTo>
                    <a:pt x="2203577" y="733164"/>
                  </a:lnTo>
                  <a:lnTo>
                    <a:pt x="2052946" y="733164"/>
                  </a:lnTo>
                  <a:lnTo>
                    <a:pt x="2052946" y="717893"/>
                  </a:lnTo>
                  <a:lnTo>
                    <a:pt x="2001255" y="717893"/>
                  </a:lnTo>
                  <a:lnTo>
                    <a:pt x="2001255" y="700330"/>
                  </a:lnTo>
                  <a:lnTo>
                    <a:pt x="1931528" y="700330"/>
                  </a:lnTo>
                  <a:lnTo>
                    <a:pt x="1931528" y="686077"/>
                  </a:lnTo>
                  <a:lnTo>
                    <a:pt x="1905999" y="686077"/>
                  </a:lnTo>
                  <a:lnTo>
                    <a:pt x="1905999" y="666096"/>
                  </a:lnTo>
                  <a:lnTo>
                    <a:pt x="1783818" y="666096"/>
                  </a:lnTo>
                  <a:lnTo>
                    <a:pt x="1783818" y="651716"/>
                  </a:lnTo>
                  <a:lnTo>
                    <a:pt x="1743176" y="651716"/>
                  </a:lnTo>
                  <a:lnTo>
                    <a:pt x="1743176" y="637717"/>
                  </a:lnTo>
                  <a:lnTo>
                    <a:pt x="1697707" y="637717"/>
                  </a:lnTo>
                  <a:lnTo>
                    <a:pt x="1697707" y="608573"/>
                  </a:lnTo>
                  <a:lnTo>
                    <a:pt x="1541615" y="608573"/>
                  </a:lnTo>
                  <a:lnTo>
                    <a:pt x="1541615" y="593047"/>
                  </a:lnTo>
                  <a:lnTo>
                    <a:pt x="1435310" y="593047"/>
                  </a:lnTo>
                  <a:lnTo>
                    <a:pt x="1435310" y="581466"/>
                  </a:lnTo>
                  <a:lnTo>
                    <a:pt x="1422101" y="581466"/>
                  </a:lnTo>
                  <a:lnTo>
                    <a:pt x="1422101" y="553087"/>
                  </a:lnTo>
                  <a:lnTo>
                    <a:pt x="1349326" y="553087"/>
                  </a:lnTo>
                  <a:lnTo>
                    <a:pt x="1349326" y="543160"/>
                  </a:lnTo>
                  <a:lnTo>
                    <a:pt x="1266898" y="543160"/>
                  </a:lnTo>
                  <a:lnTo>
                    <a:pt x="1266898" y="527252"/>
                  </a:lnTo>
                  <a:lnTo>
                    <a:pt x="1215460" y="527252"/>
                  </a:lnTo>
                  <a:lnTo>
                    <a:pt x="1215460" y="482074"/>
                  </a:lnTo>
                  <a:lnTo>
                    <a:pt x="1166943" y="482074"/>
                  </a:lnTo>
                  <a:lnTo>
                    <a:pt x="1166943" y="475710"/>
                  </a:lnTo>
                  <a:lnTo>
                    <a:pt x="1131000" y="475710"/>
                  </a:lnTo>
                  <a:lnTo>
                    <a:pt x="1131000" y="449367"/>
                  </a:lnTo>
                  <a:lnTo>
                    <a:pt x="1100392" y="449367"/>
                  </a:lnTo>
                  <a:lnTo>
                    <a:pt x="1100392" y="423023"/>
                  </a:lnTo>
                  <a:lnTo>
                    <a:pt x="1049462" y="423023"/>
                  </a:lnTo>
                  <a:lnTo>
                    <a:pt x="1049462" y="392735"/>
                  </a:lnTo>
                  <a:lnTo>
                    <a:pt x="1012757" y="392735"/>
                  </a:lnTo>
                  <a:lnTo>
                    <a:pt x="1012757" y="371227"/>
                  </a:lnTo>
                  <a:lnTo>
                    <a:pt x="976559" y="371227"/>
                  </a:lnTo>
                  <a:lnTo>
                    <a:pt x="976559" y="348829"/>
                  </a:lnTo>
                  <a:lnTo>
                    <a:pt x="911659" y="348829"/>
                  </a:lnTo>
                  <a:lnTo>
                    <a:pt x="911659" y="307723"/>
                  </a:lnTo>
                  <a:lnTo>
                    <a:pt x="850314" y="307723"/>
                  </a:lnTo>
                  <a:lnTo>
                    <a:pt x="850314" y="299323"/>
                  </a:lnTo>
                  <a:lnTo>
                    <a:pt x="826437" y="299323"/>
                  </a:lnTo>
                  <a:lnTo>
                    <a:pt x="826437" y="259490"/>
                  </a:lnTo>
                  <a:lnTo>
                    <a:pt x="790113" y="259490"/>
                  </a:lnTo>
                  <a:lnTo>
                    <a:pt x="790113" y="253509"/>
                  </a:lnTo>
                  <a:lnTo>
                    <a:pt x="773475" y="253509"/>
                  </a:lnTo>
                  <a:lnTo>
                    <a:pt x="773475" y="248673"/>
                  </a:lnTo>
                  <a:lnTo>
                    <a:pt x="743882" y="248673"/>
                  </a:lnTo>
                  <a:lnTo>
                    <a:pt x="743882" y="230347"/>
                  </a:lnTo>
                  <a:lnTo>
                    <a:pt x="721656" y="230347"/>
                  </a:lnTo>
                  <a:lnTo>
                    <a:pt x="721656" y="221566"/>
                  </a:lnTo>
                  <a:lnTo>
                    <a:pt x="695746" y="221566"/>
                  </a:lnTo>
                  <a:lnTo>
                    <a:pt x="695746" y="213930"/>
                  </a:lnTo>
                  <a:lnTo>
                    <a:pt x="668694" y="213930"/>
                  </a:lnTo>
                  <a:lnTo>
                    <a:pt x="668694" y="180078"/>
                  </a:lnTo>
                  <a:lnTo>
                    <a:pt x="626400" y="180078"/>
                  </a:lnTo>
                  <a:lnTo>
                    <a:pt x="626400" y="171678"/>
                  </a:lnTo>
                  <a:lnTo>
                    <a:pt x="590584" y="171678"/>
                  </a:lnTo>
                  <a:lnTo>
                    <a:pt x="590584" y="158825"/>
                  </a:lnTo>
                  <a:lnTo>
                    <a:pt x="558324" y="158825"/>
                  </a:lnTo>
                  <a:lnTo>
                    <a:pt x="558324" y="149662"/>
                  </a:lnTo>
                  <a:lnTo>
                    <a:pt x="530891" y="149662"/>
                  </a:lnTo>
                  <a:lnTo>
                    <a:pt x="530891" y="140881"/>
                  </a:lnTo>
                  <a:lnTo>
                    <a:pt x="508918" y="140881"/>
                  </a:lnTo>
                  <a:lnTo>
                    <a:pt x="508918" y="114155"/>
                  </a:lnTo>
                  <a:lnTo>
                    <a:pt x="497869" y="114155"/>
                  </a:lnTo>
                  <a:lnTo>
                    <a:pt x="497869" y="106265"/>
                  </a:lnTo>
                  <a:lnTo>
                    <a:pt x="471578" y="106265"/>
                  </a:lnTo>
                  <a:lnTo>
                    <a:pt x="471578" y="92266"/>
                  </a:lnTo>
                  <a:lnTo>
                    <a:pt x="323361" y="92266"/>
                  </a:lnTo>
                  <a:lnTo>
                    <a:pt x="323361" y="70249"/>
                  </a:lnTo>
                  <a:lnTo>
                    <a:pt x="302277" y="70249"/>
                  </a:lnTo>
                  <a:lnTo>
                    <a:pt x="302277" y="62359"/>
                  </a:lnTo>
                  <a:lnTo>
                    <a:pt x="297070" y="62359"/>
                  </a:lnTo>
                  <a:lnTo>
                    <a:pt x="297070" y="55105"/>
                  </a:lnTo>
                  <a:lnTo>
                    <a:pt x="251729" y="55105"/>
                  </a:lnTo>
                  <a:lnTo>
                    <a:pt x="251729" y="47978"/>
                  </a:lnTo>
                  <a:lnTo>
                    <a:pt x="219850" y="47978"/>
                  </a:lnTo>
                  <a:lnTo>
                    <a:pt x="219850" y="36779"/>
                  </a:lnTo>
                  <a:lnTo>
                    <a:pt x="197496" y="36779"/>
                  </a:lnTo>
                  <a:lnTo>
                    <a:pt x="197496" y="31943"/>
                  </a:lnTo>
                  <a:lnTo>
                    <a:pt x="148980" y="31943"/>
                  </a:lnTo>
                  <a:lnTo>
                    <a:pt x="148980" y="22780"/>
                  </a:lnTo>
                  <a:lnTo>
                    <a:pt x="126245" y="22780"/>
                  </a:lnTo>
                  <a:lnTo>
                    <a:pt x="126245" y="10817"/>
                  </a:lnTo>
                  <a:lnTo>
                    <a:pt x="43818" y="10817"/>
                  </a:lnTo>
                  <a:lnTo>
                    <a:pt x="43818" y="4072"/>
                  </a:lnTo>
                  <a:lnTo>
                    <a:pt x="21972" y="4072"/>
                  </a:lnTo>
                  <a:lnTo>
                    <a:pt x="21972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79C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22" name="Graphic 251">
              <a:extLst>
                <a:ext uri="{FF2B5EF4-FFF2-40B4-BE49-F238E27FC236}">
                  <a16:creationId xmlns:a16="http://schemas.microsoft.com/office/drawing/2014/main" id="{3F1FDC0A-FBB2-D07F-DA35-BD70EAFC2466}"/>
                </a:ext>
              </a:extLst>
            </p:cNvPr>
            <p:cNvGrpSpPr/>
            <p:nvPr/>
          </p:nvGrpSpPr>
          <p:grpSpPr>
            <a:xfrm>
              <a:off x="16106701" y="3205670"/>
              <a:ext cx="71916" cy="52798"/>
              <a:chOff x="5524870" y="2639452"/>
              <a:chExt cx="72013" cy="72158"/>
            </a:xfrm>
            <a:solidFill>
              <a:srgbClr val="000000"/>
            </a:solidFill>
          </p:grpSpPr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CBD02144-FF8A-1DB8-71DC-DCCE8E2D148A}"/>
                  </a:ext>
                </a:extLst>
              </p:cNvPr>
              <p:cNvSpPr/>
              <p:nvPr/>
            </p:nvSpPr>
            <p:spPr>
              <a:xfrm>
                <a:off x="5560813" y="2639452"/>
                <a:ext cx="12700" cy="72158"/>
              </a:xfrm>
              <a:custGeom>
                <a:avLst/>
                <a:gdLst>
                  <a:gd name="connsiteX0" fmla="*/ 322 w 12700"/>
                  <a:gd name="connsiteY0" fmla="*/ 98 h 72158"/>
                  <a:gd name="connsiteX1" fmla="*/ 322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2" y="98"/>
                    </a:moveTo>
                    <a:lnTo>
                      <a:pt x="322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229CD88B-9AD0-9A97-D4C3-08D4751E49B8}"/>
                  </a:ext>
                </a:extLst>
              </p:cNvPr>
              <p:cNvSpPr/>
              <p:nvPr/>
            </p:nvSpPr>
            <p:spPr>
              <a:xfrm>
                <a:off x="5524870" y="2675467"/>
                <a:ext cx="72013" cy="12726"/>
              </a:xfrm>
              <a:custGeom>
                <a:avLst/>
                <a:gdLst>
                  <a:gd name="connsiteX0" fmla="*/ 72335 w 72013"/>
                  <a:gd name="connsiteY0" fmla="*/ 98 h 12726"/>
                  <a:gd name="connsiteX1" fmla="*/ 322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35" y="98"/>
                    </a:moveTo>
                    <a:lnTo>
                      <a:pt x="322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3" name="Graphic 251">
              <a:extLst>
                <a:ext uri="{FF2B5EF4-FFF2-40B4-BE49-F238E27FC236}">
                  <a16:creationId xmlns:a16="http://schemas.microsoft.com/office/drawing/2014/main" id="{FCEE97B3-3CA6-429A-97AE-00ECBFC718F4}"/>
                </a:ext>
              </a:extLst>
            </p:cNvPr>
            <p:cNvGrpSpPr/>
            <p:nvPr/>
          </p:nvGrpSpPr>
          <p:grpSpPr>
            <a:xfrm>
              <a:off x="16217556" y="3205670"/>
              <a:ext cx="71916" cy="52798"/>
              <a:chOff x="5635874" y="2639452"/>
              <a:chExt cx="72013" cy="72158"/>
            </a:xfrm>
            <a:solidFill>
              <a:srgbClr val="000000"/>
            </a:solidFill>
          </p:grpSpPr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65A63844-D048-FA36-6157-9C76962E4E4C}"/>
                  </a:ext>
                </a:extLst>
              </p:cNvPr>
              <p:cNvSpPr/>
              <p:nvPr/>
            </p:nvSpPr>
            <p:spPr>
              <a:xfrm>
                <a:off x="5671817" y="2639452"/>
                <a:ext cx="12700" cy="72158"/>
              </a:xfrm>
              <a:custGeom>
                <a:avLst/>
                <a:gdLst>
                  <a:gd name="connsiteX0" fmla="*/ 331 w 12700"/>
                  <a:gd name="connsiteY0" fmla="*/ 98 h 72158"/>
                  <a:gd name="connsiteX1" fmla="*/ 331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31" y="98"/>
                    </a:moveTo>
                    <a:lnTo>
                      <a:pt x="331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0976EE7F-18BA-11D5-A499-330B81B0D7CD}"/>
                  </a:ext>
                </a:extLst>
              </p:cNvPr>
              <p:cNvSpPr/>
              <p:nvPr/>
            </p:nvSpPr>
            <p:spPr>
              <a:xfrm>
                <a:off x="5635874" y="2675467"/>
                <a:ext cx="72013" cy="12726"/>
              </a:xfrm>
              <a:custGeom>
                <a:avLst/>
                <a:gdLst>
                  <a:gd name="connsiteX0" fmla="*/ 72344 w 72013"/>
                  <a:gd name="connsiteY0" fmla="*/ 98 h 12726"/>
                  <a:gd name="connsiteX1" fmla="*/ 331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44" y="98"/>
                    </a:moveTo>
                    <a:lnTo>
                      <a:pt x="331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4" name="Graphic 251">
              <a:extLst>
                <a:ext uri="{FF2B5EF4-FFF2-40B4-BE49-F238E27FC236}">
                  <a16:creationId xmlns:a16="http://schemas.microsoft.com/office/drawing/2014/main" id="{1578A144-D430-F273-5DAE-294EBC8BF11F}"/>
                </a:ext>
              </a:extLst>
            </p:cNvPr>
            <p:cNvGrpSpPr/>
            <p:nvPr/>
          </p:nvGrpSpPr>
          <p:grpSpPr>
            <a:xfrm>
              <a:off x="16227450" y="3205670"/>
              <a:ext cx="71916" cy="52798"/>
              <a:chOff x="5645781" y="2639452"/>
              <a:chExt cx="72013" cy="72158"/>
            </a:xfrm>
            <a:solidFill>
              <a:srgbClr val="000000"/>
            </a:solidFill>
          </p:grpSpPr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5511DCE0-5584-8369-C1CF-DF3038E50CB8}"/>
                  </a:ext>
                </a:extLst>
              </p:cNvPr>
              <p:cNvSpPr/>
              <p:nvPr/>
            </p:nvSpPr>
            <p:spPr>
              <a:xfrm>
                <a:off x="5681724" y="2639452"/>
                <a:ext cx="12700" cy="72158"/>
              </a:xfrm>
              <a:custGeom>
                <a:avLst/>
                <a:gdLst>
                  <a:gd name="connsiteX0" fmla="*/ 332 w 12700"/>
                  <a:gd name="connsiteY0" fmla="*/ 98 h 72158"/>
                  <a:gd name="connsiteX1" fmla="*/ 332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32" y="98"/>
                    </a:moveTo>
                    <a:lnTo>
                      <a:pt x="332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E9E32C3B-113D-C85C-AA60-0E39485A985C}"/>
                  </a:ext>
                </a:extLst>
              </p:cNvPr>
              <p:cNvSpPr/>
              <p:nvPr/>
            </p:nvSpPr>
            <p:spPr>
              <a:xfrm>
                <a:off x="5645781" y="2675467"/>
                <a:ext cx="72013" cy="12726"/>
              </a:xfrm>
              <a:custGeom>
                <a:avLst/>
                <a:gdLst>
                  <a:gd name="connsiteX0" fmla="*/ 72345 w 72013"/>
                  <a:gd name="connsiteY0" fmla="*/ 98 h 12726"/>
                  <a:gd name="connsiteX1" fmla="*/ 332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45" y="98"/>
                    </a:moveTo>
                    <a:lnTo>
                      <a:pt x="332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5" name="Graphic 251">
              <a:extLst>
                <a:ext uri="{FF2B5EF4-FFF2-40B4-BE49-F238E27FC236}">
                  <a16:creationId xmlns:a16="http://schemas.microsoft.com/office/drawing/2014/main" id="{508730FE-B1E1-D240-287E-E00577DE1E40}"/>
                </a:ext>
              </a:extLst>
            </p:cNvPr>
            <p:cNvGrpSpPr/>
            <p:nvPr/>
          </p:nvGrpSpPr>
          <p:grpSpPr>
            <a:xfrm>
              <a:off x="16148683" y="3205670"/>
              <a:ext cx="71916" cy="52798"/>
              <a:chOff x="5566909" y="2639452"/>
              <a:chExt cx="72013" cy="72158"/>
            </a:xfrm>
            <a:solidFill>
              <a:srgbClr val="000000"/>
            </a:solidFill>
          </p:grpSpPr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11013849-A4D2-7048-6CF8-BCCF325BAB6D}"/>
                  </a:ext>
                </a:extLst>
              </p:cNvPr>
              <p:cNvSpPr/>
              <p:nvPr/>
            </p:nvSpPr>
            <p:spPr>
              <a:xfrm>
                <a:off x="5602852" y="2639452"/>
                <a:ext cx="12700" cy="72158"/>
              </a:xfrm>
              <a:custGeom>
                <a:avLst/>
                <a:gdLst>
                  <a:gd name="connsiteX0" fmla="*/ 325 w 12700"/>
                  <a:gd name="connsiteY0" fmla="*/ 98 h 72158"/>
                  <a:gd name="connsiteX1" fmla="*/ 325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5" y="98"/>
                    </a:moveTo>
                    <a:lnTo>
                      <a:pt x="325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B241AC7A-8DD9-57D9-D2C8-95670E80B3DF}"/>
                  </a:ext>
                </a:extLst>
              </p:cNvPr>
              <p:cNvSpPr/>
              <p:nvPr/>
            </p:nvSpPr>
            <p:spPr>
              <a:xfrm>
                <a:off x="5566909" y="2675467"/>
                <a:ext cx="72013" cy="12726"/>
              </a:xfrm>
              <a:custGeom>
                <a:avLst/>
                <a:gdLst>
                  <a:gd name="connsiteX0" fmla="*/ 72339 w 72013"/>
                  <a:gd name="connsiteY0" fmla="*/ 98 h 12726"/>
                  <a:gd name="connsiteX1" fmla="*/ 325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39" y="98"/>
                    </a:moveTo>
                    <a:lnTo>
                      <a:pt x="325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6" name="Graphic 251">
              <a:extLst>
                <a:ext uri="{FF2B5EF4-FFF2-40B4-BE49-F238E27FC236}">
                  <a16:creationId xmlns:a16="http://schemas.microsoft.com/office/drawing/2014/main" id="{2EA8502B-DA7D-3642-F955-BC54C1846CFA}"/>
                </a:ext>
              </a:extLst>
            </p:cNvPr>
            <p:cNvGrpSpPr/>
            <p:nvPr/>
          </p:nvGrpSpPr>
          <p:grpSpPr>
            <a:xfrm>
              <a:off x="16161875" y="3205670"/>
              <a:ext cx="71916" cy="52798"/>
              <a:chOff x="5580118" y="2639452"/>
              <a:chExt cx="72013" cy="72158"/>
            </a:xfrm>
            <a:solidFill>
              <a:srgbClr val="000000"/>
            </a:solidFill>
          </p:grpSpPr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5D9DA830-8A53-46D0-5A7F-FFEA7348289A}"/>
                  </a:ext>
                </a:extLst>
              </p:cNvPr>
              <p:cNvSpPr/>
              <p:nvPr/>
            </p:nvSpPr>
            <p:spPr>
              <a:xfrm>
                <a:off x="5616061" y="2639452"/>
                <a:ext cx="12700" cy="72158"/>
              </a:xfrm>
              <a:custGeom>
                <a:avLst/>
                <a:gdLst>
                  <a:gd name="connsiteX0" fmla="*/ 326 w 12700"/>
                  <a:gd name="connsiteY0" fmla="*/ 98 h 72158"/>
                  <a:gd name="connsiteX1" fmla="*/ 326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6" y="98"/>
                    </a:moveTo>
                    <a:lnTo>
                      <a:pt x="326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284408BD-F001-2284-9310-E64A14D4341C}"/>
                  </a:ext>
                </a:extLst>
              </p:cNvPr>
              <p:cNvSpPr/>
              <p:nvPr/>
            </p:nvSpPr>
            <p:spPr>
              <a:xfrm>
                <a:off x="5580118" y="2675467"/>
                <a:ext cx="72013" cy="12726"/>
              </a:xfrm>
              <a:custGeom>
                <a:avLst/>
                <a:gdLst>
                  <a:gd name="connsiteX0" fmla="*/ 72340 w 72013"/>
                  <a:gd name="connsiteY0" fmla="*/ 98 h 12726"/>
                  <a:gd name="connsiteX1" fmla="*/ 326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40" y="98"/>
                    </a:moveTo>
                    <a:lnTo>
                      <a:pt x="326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7" name="Graphic 251">
              <a:extLst>
                <a:ext uri="{FF2B5EF4-FFF2-40B4-BE49-F238E27FC236}">
                  <a16:creationId xmlns:a16="http://schemas.microsoft.com/office/drawing/2014/main" id="{99EED245-8AA8-782B-114F-C35BF0C1F27D}"/>
                </a:ext>
              </a:extLst>
            </p:cNvPr>
            <p:cNvGrpSpPr/>
            <p:nvPr/>
          </p:nvGrpSpPr>
          <p:grpSpPr>
            <a:xfrm>
              <a:off x="16175065" y="3205670"/>
              <a:ext cx="71916" cy="52798"/>
              <a:chOff x="5593326" y="2639452"/>
              <a:chExt cx="72013" cy="72158"/>
            </a:xfrm>
            <a:solidFill>
              <a:srgbClr val="000000"/>
            </a:solidFill>
          </p:grpSpPr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04E42E3D-05CF-8F2F-9F89-C01A43947E74}"/>
                  </a:ext>
                </a:extLst>
              </p:cNvPr>
              <p:cNvSpPr/>
              <p:nvPr/>
            </p:nvSpPr>
            <p:spPr>
              <a:xfrm>
                <a:off x="5629270" y="2639452"/>
                <a:ext cx="12700" cy="72158"/>
              </a:xfrm>
              <a:custGeom>
                <a:avLst/>
                <a:gdLst>
                  <a:gd name="connsiteX0" fmla="*/ 327 w 12700"/>
                  <a:gd name="connsiteY0" fmla="*/ 98 h 72158"/>
                  <a:gd name="connsiteX1" fmla="*/ 327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7" y="98"/>
                    </a:moveTo>
                    <a:lnTo>
                      <a:pt x="327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5B053384-D121-DD33-FDB4-C36A27579325}"/>
                  </a:ext>
                </a:extLst>
              </p:cNvPr>
              <p:cNvSpPr/>
              <p:nvPr/>
            </p:nvSpPr>
            <p:spPr>
              <a:xfrm>
                <a:off x="5593326" y="2675467"/>
                <a:ext cx="72013" cy="12726"/>
              </a:xfrm>
              <a:custGeom>
                <a:avLst/>
                <a:gdLst>
                  <a:gd name="connsiteX0" fmla="*/ 72341 w 72013"/>
                  <a:gd name="connsiteY0" fmla="*/ 98 h 12726"/>
                  <a:gd name="connsiteX1" fmla="*/ 327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41" y="98"/>
                    </a:moveTo>
                    <a:lnTo>
                      <a:pt x="327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8" name="Graphic 251">
              <a:extLst>
                <a:ext uri="{FF2B5EF4-FFF2-40B4-BE49-F238E27FC236}">
                  <a16:creationId xmlns:a16="http://schemas.microsoft.com/office/drawing/2014/main" id="{C39DC7B8-AD70-892B-FAD3-B4FD4EDA8A08}"/>
                </a:ext>
              </a:extLst>
            </p:cNvPr>
            <p:cNvGrpSpPr/>
            <p:nvPr/>
          </p:nvGrpSpPr>
          <p:grpSpPr>
            <a:xfrm>
              <a:off x="16078289" y="3205670"/>
              <a:ext cx="71916" cy="52798"/>
              <a:chOff x="5496420" y="2639452"/>
              <a:chExt cx="72013" cy="72158"/>
            </a:xfrm>
            <a:solidFill>
              <a:srgbClr val="000000"/>
            </a:solidFill>
          </p:grpSpPr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4C7309D1-8998-79B5-26E8-F1E6C43021CB}"/>
                  </a:ext>
                </a:extLst>
              </p:cNvPr>
              <p:cNvSpPr/>
              <p:nvPr/>
            </p:nvSpPr>
            <p:spPr>
              <a:xfrm>
                <a:off x="5532363" y="2639452"/>
                <a:ext cx="12700" cy="72158"/>
              </a:xfrm>
              <a:custGeom>
                <a:avLst/>
                <a:gdLst>
                  <a:gd name="connsiteX0" fmla="*/ 320 w 12700"/>
                  <a:gd name="connsiteY0" fmla="*/ 98 h 72158"/>
                  <a:gd name="connsiteX1" fmla="*/ 320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0" y="98"/>
                    </a:moveTo>
                    <a:lnTo>
                      <a:pt x="320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BF7F0D44-DE65-C46E-54D9-02DA83994AEA}"/>
                  </a:ext>
                </a:extLst>
              </p:cNvPr>
              <p:cNvSpPr/>
              <p:nvPr/>
            </p:nvSpPr>
            <p:spPr>
              <a:xfrm>
                <a:off x="5496420" y="2675467"/>
                <a:ext cx="72013" cy="12726"/>
              </a:xfrm>
              <a:custGeom>
                <a:avLst/>
                <a:gdLst>
                  <a:gd name="connsiteX0" fmla="*/ 72333 w 72013"/>
                  <a:gd name="connsiteY0" fmla="*/ 98 h 12726"/>
                  <a:gd name="connsiteX1" fmla="*/ 320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33" y="98"/>
                    </a:moveTo>
                    <a:lnTo>
                      <a:pt x="320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9" name="Graphic 251">
              <a:extLst>
                <a:ext uri="{FF2B5EF4-FFF2-40B4-BE49-F238E27FC236}">
                  <a16:creationId xmlns:a16="http://schemas.microsoft.com/office/drawing/2014/main" id="{50E1EB45-9361-4A86-3873-3228AA166DED}"/>
                </a:ext>
              </a:extLst>
            </p:cNvPr>
            <p:cNvGrpSpPr/>
            <p:nvPr/>
          </p:nvGrpSpPr>
          <p:grpSpPr>
            <a:xfrm>
              <a:off x="16064718" y="3205670"/>
              <a:ext cx="71916" cy="52798"/>
              <a:chOff x="5482830" y="2639452"/>
              <a:chExt cx="72013" cy="72158"/>
            </a:xfrm>
            <a:solidFill>
              <a:srgbClr val="000000"/>
            </a:solidFill>
          </p:grpSpPr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D3FE0744-2A7A-A207-9CB1-3F6E65A0238D}"/>
                  </a:ext>
                </a:extLst>
              </p:cNvPr>
              <p:cNvSpPr/>
              <p:nvPr/>
            </p:nvSpPr>
            <p:spPr>
              <a:xfrm>
                <a:off x="5518773" y="2639452"/>
                <a:ext cx="12700" cy="72158"/>
              </a:xfrm>
              <a:custGeom>
                <a:avLst/>
                <a:gdLst>
                  <a:gd name="connsiteX0" fmla="*/ 319 w 12700"/>
                  <a:gd name="connsiteY0" fmla="*/ 98 h 72158"/>
                  <a:gd name="connsiteX1" fmla="*/ 319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9" y="98"/>
                    </a:moveTo>
                    <a:lnTo>
                      <a:pt x="319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D32F6978-1E2E-0C31-1C78-9A6C5A91474A}"/>
                  </a:ext>
                </a:extLst>
              </p:cNvPr>
              <p:cNvSpPr/>
              <p:nvPr/>
            </p:nvSpPr>
            <p:spPr>
              <a:xfrm>
                <a:off x="5482830" y="2675467"/>
                <a:ext cx="72013" cy="12726"/>
              </a:xfrm>
              <a:custGeom>
                <a:avLst/>
                <a:gdLst>
                  <a:gd name="connsiteX0" fmla="*/ 72332 w 72013"/>
                  <a:gd name="connsiteY0" fmla="*/ 98 h 12726"/>
                  <a:gd name="connsiteX1" fmla="*/ 319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32" y="98"/>
                    </a:moveTo>
                    <a:lnTo>
                      <a:pt x="319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0" name="Graphic 251">
              <a:extLst>
                <a:ext uri="{FF2B5EF4-FFF2-40B4-BE49-F238E27FC236}">
                  <a16:creationId xmlns:a16="http://schemas.microsoft.com/office/drawing/2014/main" id="{26C3DB5C-99B5-71EB-F4D1-F22AA3E697D3}"/>
                </a:ext>
              </a:extLst>
            </p:cNvPr>
            <p:cNvGrpSpPr/>
            <p:nvPr/>
          </p:nvGrpSpPr>
          <p:grpSpPr>
            <a:xfrm>
              <a:off x="16037702" y="3205670"/>
              <a:ext cx="71916" cy="52798"/>
              <a:chOff x="5455778" y="2639452"/>
              <a:chExt cx="72013" cy="72158"/>
            </a:xfrm>
            <a:solidFill>
              <a:srgbClr val="000000"/>
            </a:solidFill>
          </p:grpSpPr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3A2D811D-8C1B-17CC-D5A8-F68ABC59BB56}"/>
                  </a:ext>
                </a:extLst>
              </p:cNvPr>
              <p:cNvSpPr/>
              <p:nvPr/>
            </p:nvSpPr>
            <p:spPr>
              <a:xfrm>
                <a:off x="5491721" y="2639452"/>
                <a:ext cx="12700" cy="72158"/>
              </a:xfrm>
              <a:custGeom>
                <a:avLst/>
                <a:gdLst>
                  <a:gd name="connsiteX0" fmla="*/ 317 w 12700"/>
                  <a:gd name="connsiteY0" fmla="*/ 98 h 72158"/>
                  <a:gd name="connsiteX1" fmla="*/ 317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7" y="98"/>
                    </a:moveTo>
                    <a:lnTo>
                      <a:pt x="317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CCEF454C-CFD9-F32F-B400-8B06094EACC6}"/>
                  </a:ext>
                </a:extLst>
              </p:cNvPr>
              <p:cNvSpPr/>
              <p:nvPr/>
            </p:nvSpPr>
            <p:spPr>
              <a:xfrm>
                <a:off x="5455778" y="2675467"/>
                <a:ext cx="72013" cy="12726"/>
              </a:xfrm>
              <a:custGeom>
                <a:avLst/>
                <a:gdLst>
                  <a:gd name="connsiteX0" fmla="*/ 72330 w 72013"/>
                  <a:gd name="connsiteY0" fmla="*/ 98 h 12726"/>
                  <a:gd name="connsiteX1" fmla="*/ 317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30" y="98"/>
                    </a:moveTo>
                    <a:lnTo>
                      <a:pt x="317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1" name="Graphic 251">
              <a:extLst>
                <a:ext uri="{FF2B5EF4-FFF2-40B4-BE49-F238E27FC236}">
                  <a16:creationId xmlns:a16="http://schemas.microsoft.com/office/drawing/2014/main" id="{F6D8F60B-6025-F07F-196E-908034E762CE}"/>
                </a:ext>
              </a:extLst>
            </p:cNvPr>
            <p:cNvGrpSpPr/>
            <p:nvPr/>
          </p:nvGrpSpPr>
          <p:grpSpPr>
            <a:xfrm>
              <a:off x="16024384" y="3205670"/>
              <a:ext cx="71916" cy="52798"/>
              <a:chOff x="5442442" y="2639452"/>
              <a:chExt cx="72013" cy="72158"/>
            </a:xfrm>
            <a:solidFill>
              <a:srgbClr val="000000"/>
            </a:solidFill>
          </p:grpSpPr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F6E1428D-DC52-D79F-A1DE-C277699F53F9}"/>
                  </a:ext>
                </a:extLst>
              </p:cNvPr>
              <p:cNvSpPr/>
              <p:nvPr/>
            </p:nvSpPr>
            <p:spPr>
              <a:xfrm>
                <a:off x="5478385" y="2639452"/>
                <a:ext cx="12700" cy="72158"/>
              </a:xfrm>
              <a:custGeom>
                <a:avLst/>
                <a:gdLst>
                  <a:gd name="connsiteX0" fmla="*/ 316 w 12700"/>
                  <a:gd name="connsiteY0" fmla="*/ 98 h 72158"/>
                  <a:gd name="connsiteX1" fmla="*/ 316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6" y="98"/>
                    </a:moveTo>
                    <a:lnTo>
                      <a:pt x="316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8BCCC43F-0675-8B87-7D29-1AEA1D7D3E5D}"/>
                  </a:ext>
                </a:extLst>
              </p:cNvPr>
              <p:cNvSpPr/>
              <p:nvPr/>
            </p:nvSpPr>
            <p:spPr>
              <a:xfrm>
                <a:off x="5442442" y="2675467"/>
                <a:ext cx="72013" cy="12726"/>
              </a:xfrm>
              <a:custGeom>
                <a:avLst/>
                <a:gdLst>
                  <a:gd name="connsiteX0" fmla="*/ 72329 w 72013"/>
                  <a:gd name="connsiteY0" fmla="*/ 98 h 12726"/>
                  <a:gd name="connsiteX1" fmla="*/ 316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9" y="98"/>
                    </a:moveTo>
                    <a:lnTo>
                      <a:pt x="316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2" name="Graphic 251">
              <a:extLst>
                <a:ext uri="{FF2B5EF4-FFF2-40B4-BE49-F238E27FC236}">
                  <a16:creationId xmlns:a16="http://schemas.microsoft.com/office/drawing/2014/main" id="{A4860A05-C034-A96D-C49D-B5EAAB627261}"/>
                </a:ext>
              </a:extLst>
            </p:cNvPr>
            <p:cNvGrpSpPr/>
            <p:nvPr/>
          </p:nvGrpSpPr>
          <p:grpSpPr>
            <a:xfrm>
              <a:off x="16009798" y="3205670"/>
              <a:ext cx="71916" cy="52798"/>
              <a:chOff x="5427836" y="2639452"/>
              <a:chExt cx="72013" cy="72158"/>
            </a:xfrm>
            <a:solidFill>
              <a:srgbClr val="000000"/>
            </a:solidFill>
          </p:grpSpPr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739B6F07-EA18-8A35-1F9D-F6C34B5935E7}"/>
                  </a:ext>
                </a:extLst>
              </p:cNvPr>
              <p:cNvSpPr/>
              <p:nvPr/>
            </p:nvSpPr>
            <p:spPr>
              <a:xfrm>
                <a:off x="5463779" y="2639452"/>
                <a:ext cx="12700" cy="72158"/>
              </a:xfrm>
              <a:custGeom>
                <a:avLst/>
                <a:gdLst>
                  <a:gd name="connsiteX0" fmla="*/ 314 w 12700"/>
                  <a:gd name="connsiteY0" fmla="*/ 98 h 72158"/>
                  <a:gd name="connsiteX1" fmla="*/ 314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4" y="98"/>
                    </a:moveTo>
                    <a:lnTo>
                      <a:pt x="314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37E623EA-4593-669C-2678-25856DAAA4C1}"/>
                  </a:ext>
                </a:extLst>
              </p:cNvPr>
              <p:cNvSpPr/>
              <p:nvPr/>
            </p:nvSpPr>
            <p:spPr>
              <a:xfrm>
                <a:off x="5427836" y="2675467"/>
                <a:ext cx="72013" cy="12726"/>
              </a:xfrm>
              <a:custGeom>
                <a:avLst/>
                <a:gdLst>
                  <a:gd name="connsiteX0" fmla="*/ 72328 w 72013"/>
                  <a:gd name="connsiteY0" fmla="*/ 98 h 12726"/>
                  <a:gd name="connsiteX1" fmla="*/ 314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8" y="98"/>
                    </a:moveTo>
                    <a:lnTo>
                      <a:pt x="314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3" name="Graphic 251">
              <a:extLst>
                <a:ext uri="{FF2B5EF4-FFF2-40B4-BE49-F238E27FC236}">
                  <a16:creationId xmlns:a16="http://schemas.microsoft.com/office/drawing/2014/main" id="{0CB862E8-53D4-245E-8393-E89FCB7BE17A}"/>
                </a:ext>
              </a:extLst>
            </p:cNvPr>
            <p:cNvGrpSpPr/>
            <p:nvPr/>
          </p:nvGrpSpPr>
          <p:grpSpPr>
            <a:xfrm>
              <a:off x="15995465" y="3205670"/>
              <a:ext cx="71916" cy="52798"/>
              <a:chOff x="5413484" y="2639452"/>
              <a:chExt cx="72013" cy="72158"/>
            </a:xfrm>
            <a:solidFill>
              <a:srgbClr val="000000"/>
            </a:solidFill>
          </p:grpSpPr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C04165A2-A191-E593-8656-B3CD3DFE5837}"/>
                  </a:ext>
                </a:extLst>
              </p:cNvPr>
              <p:cNvSpPr/>
              <p:nvPr/>
            </p:nvSpPr>
            <p:spPr>
              <a:xfrm>
                <a:off x="5449427" y="2639452"/>
                <a:ext cx="12700" cy="72158"/>
              </a:xfrm>
              <a:custGeom>
                <a:avLst/>
                <a:gdLst>
                  <a:gd name="connsiteX0" fmla="*/ 313 w 12700"/>
                  <a:gd name="connsiteY0" fmla="*/ 98 h 72158"/>
                  <a:gd name="connsiteX1" fmla="*/ 313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3" y="98"/>
                    </a:moveTo>
                    <a:lnTo>
                      <a:pt x="313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9EBD013A-D62A-2C5C-366E-B769F4840FBA}"/>
                  </a:ext>
                </a:extLst>
              </p:cNvPr>
              <p:cNvSpPr/>
              <p:nvPr/>
            </p:nvSpPr>
            <p:spPr>
              <a:xfrm>
                <a:off x="5413484" y="2675467"/>
                <a:ext cx="72013" cy="12726"/>
              </a:xfrm>
              <a:custGeom>
                <a:avLst/>
                <a:gdLst>
                  <a:gd name="connsiteX0" fmla="*/ 72326 w 72013"/>
                  <a:gd name="connsiteY0" fmla="*/ 98 h 12726"/>
                  <a:gd name="connsiteX1" fmla="*/ 313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6" y="98"/>
                    </a:moveTo>
                    <a:lnTo>
                      <a:pt x="313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4" name="Graphic 251">
              <a:extLst>
                <a:ext uri="{FF2B5EF4-FFF2-40B4-BE49-F238E27FC236}">
                  <a16:creationId xmlns:a16="http://schemas.microsoft.com/office/drawing/2014/main" id="{F2C09DD2-3FFF-A755-B225-DD7D0344733C}"/>
                </a:ext>
              </a:extLst>
            </p:cNvPr>
            <p:cNvGrpSpPr/>
            <p:nvPr/>
          </p:nvGrpSpPr>
          <p:grpSpPr>
            <a:xfrm>
              <a:off x="15980118" y="3176616"/>
              <a:ext cx="71916" cy="52798"/>
              <a:chOff x="5398116" y="2599745"/>
              <a:chExt cx="72013" cy="72158"/>
            </a:xfrm>
            <a:solidFill>
              <a:srgbClr val="000000"/>
            </a:solidFill>
          </p:grpSpPr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DB2321B1-92DB-0D48-A5B4-C5FDC684121F}"/>
                  </a:ext>
                </a:extLst>
              </p:cNvPr>
              <p:cNvSpPr/>
              <p:nvPr/>
            </p:nvSpPr>
            <p:spPr>
              <a:xfrm>
                <a:off x="5434059" y="2599745"/>
                <a:ext cx="12700" cy="72158"/>
              </a:xfrm>
              <a:custGeom>
                <a:avLst/>
                <a:gdLst>
                  <a:gd name="connsiteX0" fmla="*/ 312 w 12700"/>
                  <a:gd name="connsiteY0" fmla="*/ 95 h 72158"/>
                  <a:gd name="connsiteX1" fmla="*/ 312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2" y="95"/>
                    </a:moveTo>
                    <a:lnTo>
                      <a:pt x="312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555EA795-E87F-2852-7781-0A961E2BC0DC}"/>
                  </a:ext>
                </a:extLst>
              </p:cNvPr>
              <p:cNvSpPr/>
              <p:nvPr/>
            </p:nvSpPr>
            <p:spPr>
              <a:xfrm>
                <a:off x="5398116" y="2635761"/>
                <a:ext cx="72013" cy="12726"/>
              </a:xfrm>
              <a:custGeom>
                <a:avLst/>
                <a:gdLst>
                  <a:gd name="connsiteX0" fmla="*/ 72325 w 72013"/>
                  <a:gd name="connsiteY0" fmla="*/ 95 h 12726"/>
                  <a:gd name="connsiteX1" fmla="*/ 312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5" y="95"/>
                    </a:moveTo>
                    <a:lnTo>
                      <a:pt x="312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5" name="Graphic 251">
              <a:extLst>
                <a:ext uri="{FF2B5EF4-FFF2-40B4-BE49-F238E27FC236}">
                  <a16:creationId xmlns:a16="http://schemas.microsoft.com/office/drawing/2014/main" id="{2107B3CC-1A22-F7EE-410B-76B5EFDA59A4}"/>
                </a:ext>
              </a:extLst>
            </p:cNvPr>
            <p:cNvGrpSpPr/>
            <p:nvPr/>
          </p:nvGrpSpPr>
          <p:grpSpPr>
            <a:xfrm>
              <a:off x="15968196" y="3176616"/>
              <a:ext cx="71916" cy="52798"/>
              <a:chOff x="5386178" y="2599745"/>
              <a:chExt cx="72013" cy="72158"/>
            </a:xfrm>
            <a:solidFill>
              <a:srgbClr val="000000"/>
            </a:solidFill>
          </p:grpSpPr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4AFDDFD4-F023-D293-9550-C8C5B70F2B5B}"/>
                  </a:ext>
                </a:extLst>
              </p:cNvPr>
              <p:cNvSpPr/>
              <p:nvPr/>
            </p:nvSpPr>
            <p:spPr>
              <a:xfrm>
                <a:off x="5422121" y="2599745"/>
                <a:ext cx="12700" cy="72158"/>
              </a:xfrm>
              <a:custGeom>
                <a:avLst/>
                <a:gdLst>
                  <a:gd name="connsiteX0" fmla="*/ 311 w 12700"/>
                  <a:gd name="connsiteY0" fmla="*/ 95 h 72158"/>
                  <a:gd name="connsiteX1" fmla="*/ 311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1" y="95"/>
                    </a:moveTo>
                    <a:lnTo>
                      <a:pt x="311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A1BFF69D-03D8-B694-A8C7-ABD21B1ABD29}"/>
                  </a:ext>
                </a:extLst>
              </p:cNvPr>
              <p:cNvSpPr/>
              <p:nvPr/>
            </p:nvSpPr>
            <p:spPr>
              <a:xfrm>
                <a:off x="5386178" y="2635761"/>
                <a:ext cx="72013" cy="12726"/>
              </a:xfrm>
              <a:custGeom>
                <a:avLst/>
                <a:gdLst>
                  <a:gd name="connsiteX0" fmla="*/ 72324 w 72013"/>
                  <a:gd name="connsiteY0" fmla="*/ 95 h 12726"/>
                  <a:gd name="connsiteX1" fmla="*/ 311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4" y="95"/>
                    </a:moveTo>
                    <a:lnTo>
                      <a:pt x="311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6" name="Graphic 251">
              <a:extLst>
                <a:ext uri="{FF2B5EF4-FFF2-40B4-BE49-F238E27FC236}">
                  <a16:creationId xmlns:a16="http://schemas.microsoft.com/office/drawing/2014/main" id="{67E77DE0-296A-ADA3-749F-E100A7DE3130}"/>
                </a:ext>
              </a:extLst>
            </p:cNvPr>
            <p:cNvGrpSpPr/>
            <p:nvPr/>
          </p:nvGrpSpPr>
          <p:grpSpPr>
            <a:xfrm>
              <a:off x="15944223" y="3176616"/>
              <a:ext cx="71916" cy="52798"/>
              <a:chOff x="5362173" y="2599745"/>
              <a:chExt cx="72013" cy="72158"/>
            </a:xfrm>
            <a:solidFill>
              <a:srgbClr val="000000"/>
            </a:solidFill>
          </p:grpSpPr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E5541B8A-AB1E-7D55-D8F6-23001572DA71}"/>
                  </a:ext>
                </a:extLst>
              </p:cNvPr>
              <p:cNvSpPr/>
              <p:nvPr/>
            </p:nvSpPr>
            <p:spPr>
              <a:xfrm>
                <a:off x="5398116" y="2599745"/>
                <a:ext cx="12700" cy="72158"/>
              </a:xfrm>
              <a:custGeom>
                <a:avLst/>
                <a:gdLst>
                  <a:gd name="connsiteX0" fmla="*/ 309 w 12700"/>
                  <a:gd name="connsiteY0" fmla="*/ 95 h 72158"/>
                  <a:gd name="connsiteX1" fmla="*/ 309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09" y="95"/>
                    </a:moveTo>
                    <a:lnTo>
                      <a:pt x="309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7343B357-2E2F-C428-20F5-DF6D869AF88E}"/>
                  </a:ext>
                </a:extLst>
              </p:cNvPr>
              <p:cNvSpPr/>
              <p:nvPr/>
            </p:nvSpPr>
            <p:spPr>
              <a:xfrm>
                <a:off x="5362173" y="2635761"/>
                <a:ext cx="72013" cy="12726"/>
              </a:xfrm>
              <a:custGeom>
                <a:avLst/>
                <a:gdLst>
                  <a:gd name="connsiteX0" fmla="*/ 72322 w 72013"/>
                  <a:gd name="connsiteY0" fmla="*/ 95 h 12726"/>
                  <a:gd name="connsiteX1" fmla="*/ 309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2" y="95"/>
                    </a:moveTo>
                    <a:lnTo>
                      <a:pt x="309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7" name="Graphic 251">
              <a:extLst>
                <a:ext uri="{FF2B5EF4-FFF2-40B4-BE49-F238E27FC236}">
                  <a16:creationId xmlns:a16="http://schemas.microsoft.com/office/drawing/2014/main" id="{A3441EBC-E2BE-6696-6F30-9115019646E8}"/>
                </a:ext>
              </a:extLst>
            </p:cNvPr>
            <p:cNvGrpSpPr/>
            <p:nvPr/>
          </p:nvGrpSpPr>
          <p:grpSpPr>
            <a:xfrm>
              <a:off x="15921646" y="3176616"/>
              <a:ext cx="71916" cy="52798"/>
              <a:chOff x="5339566" y="2599745"/>
              <a:chExt cx="72013" cy="72158"/>
            </a:xfrm>
            <a:solidFill>
              <a:srgbClr val="000000"/>
            </a:solidFill>
          </p:grpSpPr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195A7690-8775-0E4E-F5E2-E2073A2AB405}"/>
                  </a:ext>
                </a:extLst>
              </p:cNvPr>
              <p:cNvSpPr/>
              <p:nvPr/>
            </p:nvSpPr>
            <p:spPr>
              <a:xfrm>
                <a:off x="5375509" y="2599745"/>
                <a:ext cx="12700" cy="72158"/>
              </a:xfrm>
              <a:custGeom>
                <a:avLst/>
                <a:gdLst>
                  <a:gd name="connsiteX0" fmla="*/ 307 w 12700"/>
                  <a:gd name="connsiteY0" fmla="*/ 95 h 72158"/>
                  <a:gd name="connsiteX1" fmla="*/ 307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07" y="95"/>
                    </a:moveTo>
                    <a:lnTo>
                      <a:pt x="307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E4F282B1-EA9C-0DB1-0DA6-EE183A4D3F0A}"/>
                  </a:ext>
                </a:extLst>
              </p:cNvPr>
              <p:cNvSpPr/>
              <p:nvPr/>
            </p:nvSpPr>
            <p:spPr>
              <a:xfrm>
                <a:off x="5339566" y="2635761"/>
                <a:ext cx="72013" cy="12726"/>
              </a:xfrm>
              <a:custGeom>
                <a:avLst/>
                <a:gdLst>
                  <a:gd name="connsiteX0" fmla="*/ 72321 w 72013"/>
                  <a:gd name="connsiteY0" fmla="*/ 95 h 12726"/>
                  <a:gd name="connsiteX1" fmla="*/ 307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1" y="95"/>
                    </a:moveTo>
                    <a:lnTo>
                      <a:pt x="307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8" name="Graphic 251">
              <a:extLst>
                <a:ext uri="{FF2B5EF4-FFF2-40B4-BE49-F238E27FC236}">
                  <a16:creationId xmlns:a16="http://schemas.microsoft.com/office/drawing/2014/main" id="{FD6B8A88-A7CF-3E09-1464-4F1F73E5C594}"/>
                </a:ext>
              </a:extLst>
            </p:cNvPr>
            <p:cNvGrpSpPr/>
            <p:nvPr/>
          </p:nvGrpSpPr>
          <p:grpSpPr>
            <a:xfrm>
              <a:off x="15908328" y="3176616"/>
              <a:ext cx="71916" cy="52798"/>
              <a:chOff x="5326230" y="2599745"/>
              <a:chExt cx="72013" cy="72158"/>
            </a:xfrm>
            <a:solidFill>
              <a:srgbClr val="000000"/>
            </a:solidFill>
          </p:grpSpPr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89E984BA-E778-33EA-66F2-B1DE3F4447E7}"/>
                  </a:ext>
                </a:extLst>
              </p:cNvPr>
              <p:cNvSpPr/>
              <p:nvPr/>
            </p:nvSpPr>
            <p:spPr>
              <a:xfrm>
                <a:off x="5362173" y="2599745"/>
                <a:ext cx="12700" cy="72158"/>
              </a:xfrm>
              <a:custGeom>
                <a:avLst/>
                <a:gdLst>
                  <a:gd name="connsiteX0" fmla="*/ 306 w 12700"/>
                  <a:gd name="connsiteY0" fmla="*/ 95 h 72158"/>
                  <a:gd name="connsiteX1" fmla="*/ 306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06" y="95"/>
                    </a:moveTo>
                    <a:lnTo>
                      <a:pt x="306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967174BB-8BAD-AFB5-DEBE-CE3CB8957272}"/>
                  </a:ext>
                </a:extLst>
              </p:cNvPr>
              <p:cNvSpPr/>
              <p:nvPr/>
            </p:nvSpPr>
            <p:spPr>
              <a:xfrm>
                <a:off x="5326230" y="2635761"/>
                <a:ext cx="72013" cy="12726"/>
              </a:xfrm>
              <a:custGeom>
                <a:avLst/>
                <a:gdLst>
                  <a:gd name="connsiteX0" fmla="*/ 72320 w 72013"/>
                  <a:gd name="connsiteY0" fmla="*/ 95 h 12726"/>
                  <a:gd name="connsiteX1" fmla="*/ 306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0" y="95"/>
                    </a:moveTo>
                    <a:lnTo>
                      <a:pt x="306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9" name="Graphic 251">
              <a:extLst>
                <a:ext uri="{FF2B5EF4-FFF2-40B4-BE49-F238E27FC236}">
                  <a16:creationId xmlns:a16="http://schemas.microsoft.com/office/drawing/2014/main" id="{5969C40B-46FA-79F2-EB2A-665358FE40BB}"/>
                </a:ext>
              </a:extLst>
            </p:cNvPr>
            <p:cNvGrpSpPr/>
            <p:nvPr/>
          </p:nvGrpSpPr>
          <p:grpSpPr>
            <a:xfrm>
              <a:off x="15861144" y="3152313"/>
              <a:ext cx="71916" cy="52798"/>
              <a:chOff x="5278983" y="2566530"/>
              <a:chExt cx="72013" cy="72158"/>
            </a:xfrm>
            <a:solidFill>
              <a:srgbClr val="000000"/>
            </a:solidFill>
          </p:grpSpPr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90C436C2-B710-774F-7B97-261134333E2B}"/>
                  </a:ext>
                </a:extLst>
              </p:cNvPr>
              <p:cNvSpPr/>
              <p:nvPr/>
            </p:nvSpPr>
            <p:spPr>
              <a:xfrm>
                <a:off x="5314926" y="2566530"/>
                <a:ext cx="12700" cy="72158"/>
              </a:xfrm>
              <a:custGeom>
                <a:avLst/>
                <a:gdLst>
                  <a:gd name="connsiteX0" fmla="*/ 303 w 12700"/>
                  <a:gd name="connsiteY0" fmla="*/ 92 h 72158"/>
                  <a:gd name="connsiteX1" fmla="*/ 303 w 12700"/>
                  <a:gd name="connsiteY1" fmla="*/ 7225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03" y="92"/>
                    </a:moveTo>
                    <a:lnTo>
                      <a:pt x="303" y="722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2F32A7B6-A433-3B3D-5DFD-30230492B288}"/>
                  </a:ext>
                </a:extLst>
              </p:cNvPr>
              <p:cNvSpPr/>
              <p:nvPr/>
            </p:nvSpPr>
            <p:spPr>
              <a:xfrm>
                <a:off x="5278983" y="2602545"/>
                <a:ext cx="72013" cy="12726"/>
              </a:xfrm>
              <a:custGeom>
                <a:avLst/>
                <a:gdLst>
                  <a:gd name="connsiteX0" fmla="*/ 72316 w 72013"/>
                  <a:gd name="connsiteY0" fmla="*/ 92 h 12726"/>
                  <a:gd name="connsiteX1" fmla="*/ 303 w 72013"/>
                  <a:gd name="connsiteY1" fmla="*/ 9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16" y="92"/>
                    </a:moveTo>
                    <a:lnTo>
                      <a:pt x="303" y="9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0" name="Graphic 251">
              <a:extLst>
                <a:ext uri="{FF2B5EF4-FFF2-40B4-BE49-F238E27FC236}">
                  <a16:creationId xmlns:a16="http://schemas.microsoft.com/office/drawing/2014/main" id="{844A3489-50A0-D0C6-7F25-832658C529CB}"/>
                </a:ext>
              </a:extLst>
            </p:cNvPr>
            <p:cNvGrpSpPr/>
            <p:nvPr/>
          </p:nvGrpSpPr>
          <p:grpSpPr>
            <a:xfrm>
              <a:off x="15761198" y="3152313"/>
              <a:ext cx="71916" cy="52798"/>
              <a:chOff x="5178902" y="2566530"/>
              <a:chExt cx="72013" cy="72158"/>
            </a:xfrm>
            <a:solidFill>
              <a:srgbClr val="000000"/>
            </a:solidFill>
          </p:grpSpPr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B9D67BE5-DF31-6229-56CE-3F963A3EF09C}"/>
                  </a:ext>
                </a:extLst>
              </p:cNvPr>
              <p:cNvSpPr/>
              <p:nvPr/>
            </p:nvSpPr>
            <p:spPr>
              <a:xfrm>
                <a:off x="5214845" y="2566530"/>
                <a:ext cx="12700" cy="72158"/>
              </a:xfrm>
              <a:custGeom>
                <a:avLst/>
                <a:gdLst>
                  <a:gd name="connsiteX0" fmla="*/ 295 w 12700"/>
                  <a:gd name="connsiteY0" fmla="*/ 92 h 72158"/>
                  <a:gd name="connsiteX1" fmla="*/ 295 w 12700"/>
                  <a:gd name="connsiteY1" fmla="*/ 7225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95" y="92"/>
                    </a:moveTo>
                    <a:lnTo>
                      <a:pt x="295" y="722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7B598D31-AB94-D753-3A3E-B382EC53C6BC}"/>
                  </a:ext>
                </a:extLst>
              </p:cNvPr>
              <p:cNvSpPr/>
              <p:nvPr/>
            </p:nvSpPr>
            <p:spPr>
              <a:xfrm>
                <a:off x="5178902" y="2602545"/>
                <a:ext cx="72013" cy="12726"/>
              </a:xfrm>
              <a:custGeom>
                <a:avLst/>
                <a:gdLst>
                  <a:gd name="connsiteX0" fmla="*/ 72308 w 72013"/>
                  <a:gd name="connsiteY0" fmla="*/ 92 h 12726"/>
                  <a:gd name="connsiteX1" fmla="*/ 295 w 72013"/>
                  <a:gd name="connsiteY1" fmla="*/ 9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08" y="92"/>
                    </a:moveTo>
                    <a:lnTo>
                      <a:pt x="295" y="9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1" name="Graphic 251">
              <a:extLst>
                <a:ext uri="{FF2B5EF4-FFF2-40B4-BE49-F238E27FC236}">
                  <a16:creationId xmlns:a16="http://schemas.microsoft.com/office/drawing/2014/main" id="{210FA666-E6EC-C81C-6042-70BA57762E77}"/>
                </a:ext>
              </a:extLst>
            </p:cNvPr>
            <p:cNvGrpSpPr/>
            <p:nvPr/>
          </p:nvGrpSpPr>
          <p:grpSpPr>
            <a:xfrm>
              <a:off x="15716171" y="3152313"/>
              <a:ext cx="71916" cy="52798"/>
              <a:chOff x="5133814" y="2566530"/>
              <a:chExt cx="72013" cy="72158"/>
            </a:xfrm>
            <a:solidFill>
              <a:srgbClr val="000000"/>
            </a:solidFill>
          </p:grpSpPr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EA7B1D7D-BCC9-5FEF-79FE-E9DEDBD2186F}"/>
                  </a:ext>
                </a:extLst>
              </p:cNvPr>
              <p:cNvSpPr/>
              <p:nvPr/>
            </p:nvSpPr>
            <p:spPr>
              <a:xfrm>
                <a:off x="5169757" y="2566530"/>
                <a:ext cx="12700" cy="72158"/>
              </a:xfrm>
              <a:custGeom>
                <a:avLst/>
                <a:gdLst>
                  <a:gd name="connsiteX0" fmla="*/ 291 w 12700"/>
                  <a:gd name="connsiteY0" fmla="*/ 92 h 72158"/>
                  <a:gd name="connsiteX1" fmla="*/ 291 w 12700"/>
                  <a:gd name="connsiteY1" fmla="*/ 7225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91" y="92"/>
                    </a:moveTo>
                    <a:lnTo>
                      <a:pt x="291" y="722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D14978E8-D052-404E-EEFF-BABE59AA3833}"/>
                  </a:ext>
                </a:extLst>
              </p:cNvPr>
              <p:cNvSpPr/>
              <p:nvPr/>
            </p:nvSpPr>
            <p:spPr>
              <a:xfrm>
                <a:off x="5133814" y="2602545"/>
                <a:ext cx="72013" cy="12726"/>
              </a:xfrm>
              <a:custGeom>
                <a:avLst/>
                <a:gdLst>
                  <a:gd name="connsiteX0" fmla="*/ 72304 w 72013"/>
                  <a:gd name="connsiteY0" fmla="*/ 92 h 12726"/>
                  <a:gd name="connsiteX1" fmla="*/ 291 w 72013"/>
                  <a:gd name="connsiteY1" fmla="*/ 9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04" y="92"/>
                    </a:moveTo>
                    <a:lnTo>
                      <a:pt x="291" y="9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2" name="Graphic 251">
              <a:extLst>
                <a:ext uri="{FF2B5EF4-FFF2-40B4-BE49-F238E27FC236}">
                  <a16:creationId xmlns:a16="http://schemas.microsoft.com/office/drawing/2014/main" id="{E51CA671-1187-7B3C-A074-D33809D4E4A4}"/>
                </a:ext>
              </a:extLst>
            </p:cNvPr>
            <p:cNvGrpSpPr/>
            <p:nvPr/>
          </p:nvGrpSpPr>
          <p:grpSpPr>
            <a:xfrm>
              <a:off x="15689280" y="3129219"/>
              <a:ext cx="71916" cy="52798"/>
              <a:chOff x="5106888" y="2534968"/>
              <a:chExt cx="72013" cy="72158"/>
            </a:xfrm>
            <a:solidFill>
              <a:srgbClr val="000000"/>
            </a:solidFill>
          </p:grpSpPr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554035EF-3FA7-2449-B3DB-59D1D37933C6}"/>
                  </a:ext>
                </a:extLst>
              </p:cNvPr>
              <p:cNvSpPr/>
              <p:nvPr/>
            </p:nvSpPr>
            <p:spPr>
              <a:xfrm>
                <a:off x="5142831" y="2534968"/>
                <a:ext cx="12700" cy="72158"/>
              </a:xfrm>
              <a:custGeom>
                <a:avLst/>
                <a:gdLst>
                  <a:gd name="connsiteX0" fmla="*/ 289 w 12700"/>
                  <a:gd name="connsiteY0" fmla="*/ 90 h 72158"/>
                  <a:gd name="connsiteX1" fmla="*/ 289 w 12700"/>
                  <a:gd name="connsiteY1" fmla="*/ 7224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9" y="90"/>
                    </a:moveTo>
                    <a:lnTo>
                      <a:pt x="289" y="722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D57E02FE-ACBD-9203-3858-9F075A0A6501}"/>
                  </a:ext>
                </a:extLst>
              </p:cNvPr>
              <p:cNvSpPr/>
              <p:nvPr/>
            </p:nvSpPr>
            <p:spPr>
              <a:xfrm>
                <a:off x="5106888" y="2570984"/>
                <a:ext cx="72013" cy="12726"/>
              </a:xfrm>
              <a:custGeom>
                <a:avLst/>
                <a:gdLst>
                  <a:gd name="connsiteX0" fmla="*/ 72302 w 72013"/>
                  <a:gd name="connsiteY0" fmla="*/ 90 h 12726"/>
                  <a:gd name="connsiteX1" fmla="*/ 289 w 72013"/>
                  <a:gd name="connsiteY1" fmla="*/ 9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02" y="90"/>
                    </a:moveTo>
                    <a:lnTo>
                      <a:pt x="289" y="9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3" name="Graphic 251">
              <a:extLst>
                <a:ext uri="{FF2B5EF4-FFF2-40B4-BE49-F238E27FC236}">
                  <a16:creationId xmlns:a16="http://schemas.microsoft.com/office/drawing/2014/main" id="{C44D7970-6F5B-0460-8DD1-2FE3D3D13CE0}"/>
                </a:ext>
              </a:extLst>
            </p:cNvPr>
            <p:cNvGrpSpPr/>
            <p:nvPr/>
          </p:nvGrpSpPr>
          <p:grpSpPr>
            <a:xfrm>
              <a:off x="15664295" y="3108919"/>
              <a:ext cx="71916" cy="52798"/>
              <a:chOff x="5081868" y="2507225"/>
              <a:chExt cx="72013" cy="72158"/>
            </a:xfrm>
            <a:solidFill>
              <a:srgbClr val="000000"/>
            </a:solidFill>
          </p:grpSpPr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DE506505-6162-D756-89B5-7740FFBD34CE}"/>
                  </a:ext>
                </a:extLst>
              </p:cNvPr>
              <p:cNvSpPr/>
              <p:nvPr/>
            </p:nvSpPr>
            <p:spPr>
              <a:xfrm>
                <a:off x="5117811" y="2507225"/>
                <a:ext cx="12700" cy="72158"/>
              </a:xfrm>
              <a:custGeom>
                <a:avLst/>
                <a:gdLst>
                  <a:gd name="connsiteX0" fmla="*/ 287 w 12700"/>
                  <a:gd name="connsiteY0" fmla="*/ 88 h 72158"/>
                  <a:gd name="connsiteX1" fmla="*/ 287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7" y="88"/>
                    </a:moveTo>
                    <a:lnTo>
                      <a:pt x="287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04F6F41C-3377-3B5E-C485-0ECD2002CE57}"/>
                  </a:ext>
                </a:extLst>
              </p:cNvPr>
              <p:cNvSpPr/>
              <p:nvPr/>
            </p:nvSpPr>
            <p:spPr>
              <a:xfrm>
                <a:off x="5081868" y="2543240"/>
                <a:ext cx="72013" cy="12726"/>
              </a:xfrm>
              <a:custGeom>
                <a:avLst/>
                <a:gdLst>
                  <a:gd name="connsiteX0" fmla="*/ 72300 w 72013"/>
                  <a:gd name="connsiteY0" fmla="*/ 88 h 12726"/>
                  <a:gd name="connsiteX1" fmla="*/ 287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00" y="88"/>
                    </a:moveTo>
                    <a:lnTo>
                      <a:pt x="287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4" name="Graphic 251">
              <a:extLst>
                <a:ext uri="{FF2B5EF4-FFF2-40B4-BE49-F238E27FC236}">
                  <a16:creationId xmlns:a16="http://schemas.microsoft.com/office/drawing/2014/main" id="{59641D0B-2378-5268-822E-3D086CF53864}"/>
                </a:ext>
              </a:extLst>
            </p:cNvPr>
            <p:cNvGrpSpPr/>
            <p:nvPr/>
          </p:nvGrpSpPr>
          <p:grpSpPr>
            <a:xfrm>
              <a:off x="15621170" y="3108919"/>
              <a:ext cx="71916" cy="52798"/>
              <a:chOff x="5038685" y="2507225"/>
              <a:chExt cx="72013" cy="72158"/>
            </a:xfrm>
            <a:solidFill>
              <a:srgbClr val="000000"/>
            </a:solidFill>
          </p:grpSpPr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5200445F-A586-2B54-B196-B824EBCEFDDE}"/>
                  </a:ext>
                </a:extLst>
              </p:cNvPr>
              <p:cNvSpPr/>
              <p:nvPr/>
            </p:nvSpPr>
            <p:spPr>
              <a:xfrm>
                <a:off x="5074629" y="2507225"/>
                <a:ext cx="12700" cy="72158"/>
              </a:xfrm>
              <a:custGeom>
                <a:avLst/>
                <a:gdLst>
                  <a:gd name="connsiteX0" fmla="*/ 284 w 12700"/>
                  <a:gd name="connsiteY0" fmla="*/ 88 h 72158"/>
                  <a:gd name="connsiteX1" fmla="*/ 284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4" y="88"/>
                    </a:moveTo>
                    <a:lnTo>
                      <a:pt x="284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803B59C9-9D7F-1DFC-6FBF-DAA083080D93}"/>
                  </a:ext>
                </a:extLst>
              </p:cNvPr>
              <p:cNvSpPr/>
              <p:nvPr/>
            </p:nvSpPr>
            <p:spPr>
              <a:xfrm>
                <a:off x="5038685" y="2543240"/>
                <a:ext cx="72013" cy="12726"/>
              </a:xfrm>
              <a:custGeom>
                <a:avLst/>
                <a:gdLst>
                  <a:gd name="connsiteX0" fmla="*/ 72297 w 72013"/>
                  <a:gd name="connsiteY0" fmla="*/ 88 h 12726"/>
                  <a:gd name="connsiteX1" fmla="*/ 284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97" y="88"/>
                    </a:moveTo>
                    <a:lnTo>
                      <a:pt x="284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5" name="Graphic 251">
              <a:extLst>
                <a:ext uri="{FF2B5EF4-FFF2-40B4-BE49-F238E27FC236}">
                  <a16:creationId xmlns:a16="http://schemas.microsoft.com/office/drawing/2014/main" id="{6178DE49-E47C-89BE-C3CB-4B8279BFA5C5}"/>
                </a:ext>
              </a:extLst>
            </p:cNvPr>
            <p:cNvGrpSpPr/>
            <p:nvPr/>
          </p:nvGrpSpPr>
          <p:grpSpPr>
            <a:xfrm>
              <a:off x="15594915" y="3108919"/>
              <a:ext cx="71916" cy="52798"/>
              <a:chOff x="5012395" y="2507225"/>
              <a:chExt cx="72013" cy="72158"/>
            </a:xfrm>
            <a:solidFill>
              <a:srgbClr val="000000"/>
            </a:solidFill>
          </p:grpSpPr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BB0CBCBD-2427-7B0A-78B0-6D15C25AAD22}"/>
                  </a:ext>
                </a:extLst>
              </p:cNvPr>
              <p:cNvSpPr/>
              <p:nvPr/>
            </p:nvSpPr>
            <p:spPr>
              <a:xfrm>
                <a:off x="5048338" y="2507225"/>
                <a:ext cx="12700" cy="72158"/>
              </a:xfrm>
              <a:custGeom>
                <a:avLst/>
                <a:gdLst>
                  <a:gd name="connsiteX0" fmla="*/ 282 w 12700"/>
                  <a:gd name="connsiteY0" fmla="*/ 88 h 72158"/>
                  <a:gd name="connsiteX1" fmla="*/ 282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2" y="88"/>
                    </a:moveTo>
                    <a:lnTo>
                      <a:pt x="282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293757ED-9443-BC5C-ADA3-B16A6C31854E}"/>
                  </a:ext>
                </a:extLst>
              </p:cNvPr>
              <p:cNvSpPr/>
              <p:nvPr/>
            </p:nvSpPr>
            <p:spPr>
              <a:xfrm>
                <a:off x="5012395" y="2543240"/>
                <a:ext cx="72013" cy="12726"/>
              </a:xfrm>
              <a:custGeom>
                <a:avLst/>
                <a:gdLst>
                  <a:gd name="connsiteX0" fmla="*/ 72295 w 72013"/>
                  <a:gd name="connsiteY0" fmla="*/ 88 h 12726"/>
                  <a:gd name="connsiteX1" fmla="*/ 282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95" y="88"/>
                    </a:moveTo>
                    <a:lnTo>
                      <a:pt x="282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6" name="Graphic 251">
              <a:extLst>
                <a:ext uri="{FF2B5EF4-FFF2-40B4-BE49-F238E27FC236}">
                  <a16:creationId xmlns:a16="http://schemas.microsoft.com/office/drawing/2014/main" id="{E69085AE-3134-4010-250E-637957C8E21E}"/>
                </a:ext>
              </a:extLst>
            </p:cNvPr>
            <p:cNvGrpSpPr/>
            <p:nvPr/>
          </p:nvGrpSpPr>
          <p:grpSpPr>
            <a:xfrm>
              <a:off x="15584006" y="3108919"/>
              <a:ext cx="71916" cy="52798"/>
              <a:chOff x="5001472" y="2507225"/>
              <a:chExt cx="72013" cy="72158"/>
            </a:xfrm>
            <a:solidFill>
              <a:srgbClr val="000000"/>
            </a:solidFill>
          </p:grpSpPr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31C8518D-395E-1D20-F30F-926D59EF49D2}"/>
                  </a:ext>
                </a:extLst>
              </p:cNvPr>
              <p:cNvSpPr/>
              <p:nvPr/>
            </p:nvSpPr>
            <p:spPr>
              <a:xfrm>
                <a:off x="5037415" y="2507225"/>
                <a:ext cx="12700" cy="72158"/>
              </a:xfrm>
              <a:custGeom>
                <a:avLst/>
                <a:gdLst>
                  <a:gd name="connsiteX0" fmla="*/ 281 w 12700"/>
                  <a:gd name="connsiteY0" fmla="*/ 88 h 72158"/>
                  <a:gd name="connsiteX1" fmla="*/ 281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1" y="88"/>
                    </a:moveTo>
                    <a:lnTo>
                      <a:pt x="281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A0A7184-E046-8995-5A3B-367640B5E349}"/>
                  </a:ext>
                </a:extLst>
              </p:cNvPr>
              <p:cNvSpPr/>
              <p:nvPr/>
            </p:nvSpPr>
            <p:spPr>
              <a:xfrm>
                <a:off x="5001472" y="2543240"/>
                <a:ext cx="72013" cy="12726"/>
              </a:xfrm>
              <a:custGeom>
                <a:avLst/>
                <a:gdLst>
                  <a:gd name="connsiteX0" fmla="*/ 72294 w 72013"/>
                  <a:gd name="connsiteY0" fmla="*/ 88 h 12726"/>
                  <a:gd name="connsiteX1" fmla="*/ 281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94" y="88"/>
                    </a:moveTo>
                    <a:lnTo>
                      <a:pt x="281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7" name="Graphic 251">
              <a:extLst>
                <a:ext uri="{FF2B5EF4-FFF2-40B4-BE49-F238E27FC236}">
                  <a16:creationId xmlns:a16="http://schemas.microsoft.com/office/drawing/2014/main" id="{9A10CEEE-3D89-75A4-6E3C-A2941AD38D59}"/>
                </a:ext>
              </a:extLst>
            </p:cNvPr>
            <p:cNvGrpSpPr/>
            <p:nvPr/>
          </p:nvGrpSpPr>
          <p:grpSpPr>
            <a:xfrm>
              <a:off x="15552552" y="3108919"/>
              <a:ext cx="71916" cy="52798"/>
              <a:chOff x="4969975" y="2507225"/>
              <a:chExt cx="72013" cy="72158"/>
            </a:xfrm>
            <a:solidFill>
              <a:srgbClr val="000000"/>
            </a:solidFill>
          </p:grpSpPr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5CFD51CB-D3EF-18B2-54A9-1A91E0727E56}"/>
                  </a:ext>
                </a:extLst>
              </p:cNvPr>
              <p:cNvSpPr/>
              <p:nvPr/>
            </p:nvSpPr>
            <p:spPr>
              <a:xfrm>
                <a:off x="5005918" y="2507225"/>
                <a:ext cx="12700" cy="72158"/>
              </a:xfrm>
              <a:custGeom>
                <a:avLst/>
                <a:gdLst>
                  <a:gd name="connsiteX0" fmla="*/ 278 w 12700"/>
                  <a:gd name="connsiteY0" fmla="*/ 88 h 72158"/>
                  <a:gd name="connsiteX1" fmla="*/ 278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78" y="88"/>
                    </a:moveTo>
                    <a:lnTo>
                      <a:pt x="278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E85984A0-FCB7-5CF5-1124-22BF79001466}"/>
                  </a:ext>
                </a:extLst>
              </p:cNvPr>
              <p:cNvSpPr/>
              <p:nvPr/>
            </p:nvSpPr>
            <p:spPr>
              <a:xfrm>
                <a:off x="4969975" y="2543240"/>
                <a:ext cx="72013" cy="12726"/>
              </a:xfrm>
              <a:custGeom>
                <a:avLst/>
                <a:gdLst>
                  <a:gd name="connsiteX0" fmla="*/ 72292 w 72013"/>
                  <a:gd name="connsiteY0" fmla="*/ 88 h 12726"/>
                  <a:gd name="connsiteX1" fmla="*/ 278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92" y="88"/>
                    </a:moveTo>
                    <a:lnTo>
                      <a:pt x="278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8" name="Graphic 251">
              <a:extLst>
                <a:ext uri="{FF2B5EF4-FFF2-40B4-BE49-F238E27FC236}">
                  <a16:creationId xmlns:a16="http://schemas.microsoft.com/office/drawing/2014/main" id="{398B605F-35B1-D75C-69EC-4E68E7A51079}"/>
                </a:ext>
              </a:extLst>
            </p:cNvPr>
            <p:cNvGrpSpPr/>
            <p:nvPr/>
          </p:nvGrpSpPr>
          <p:grpSpPr>
            <a:xfrm>
              <a:off x="15539615" y="3087781"/>
              <a:ext cx="71916" cy="52798"/>
              <a:chOff x="4957020" y="2478336"/>
              <a:chExt cx="72013" cy="72158"/>
            </a:xfrm>
            <a:solidFill>
              <a:srgbClr val="000000"/>
            </a:solidFill>
          </p:grpSpPr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5D4E7D6E-B9FB-434F-A23D-9EBDA49DF33D}"/>
                  </a:ext>
                </a:extLst>
              </p:cNvPr>
              <p:cNvSpPr/>
              <p:nvPr/>
            </p:nvSpPr>
            <p:spPr>
              <a:xfrm>
                <a:off x="4992963" y="2478336"/>
                <a:ext cx="12700" cy="72158"/>
              </a:xfrm>
              <a:custGeom>
                <a:avLst/>
                <a:gdLst>
                  <a:gd name="connsiteX0" fmla="*/ 277 w 12700"/>
                  <a:gd name="connsiteY0" fmla="*/ 85 h 72158"/>
                  <a:gd name="connsiteX1" fmla="*/ 277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77" y="85"/>
                    </a:moveTo>
                    <a:lnTo>
                      <a:pt x="277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04407C3E-1C9A-0830-6618-7BA7A60642F6}"/>
                  </a:ext>
                </a:extLst>
              </p:cNvPr>
              <p:cNvSpPr/>
              <p:nvPr/>
            </p:nvSpPr>
            <p:spPr>
              <a:xfrm>
                <a:off x="4957020" y="2514352"/>
                <a:ext cx="72013" cy="12726"/>
              </a:xfrm>
              <a:custGeom>
                <a:avLst/>
                <a:gdLst>
                  <a:gd name="connsiteX0" fmla="*/ 72290 w 72013"/>
                  <a:gd name="connsiteY0" fmla="*/ 85 h 12726"/>
                  <a:gd name="connsiteX1" fmla="*/ 277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90" y="85"/>
                    </a:moveTo>
                    <a:lnTo>
                      <a:pt x="277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9" name="Graphic 251">
              <a:extLst>
                <a:ext uri="{FF2B5EF4-FFF2-40B4-BE49-F238E27FC236}">
                  <a16:creationId xmlns:a16="http://schemas.microsoft.com/office/drawing/2014/main" id="{5F01A5A7-EA60-32EE-80DF-BE4B771FD986}"/>
                </a:ext>
              </a:extLst>
            </p:cNvPr>
            <p:cNvGrpSpPr/>
            <p:nvPr/>
          </p:nvGrpSpPr>
          <p:grpSpPr>
            <a:xfrm>
              <a:off x="15515007" y="3087781"/>
              <a:ext cx="71916" cy="52798"/>
              <a:chOff x="4932380" y="2478336"/>
              <a:chExt cx="72013" cy="72158"/>
            </a:xfrm>
            <a:solidFill>
              <a:srgbClr val="000000"/>
            </a:solidFill>
          </p:grpSpPr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55D33263-3CA3-0285-FEAC-F9196DC1394B}"/>
                  </a:ext>
                </a:extLst>
              </p:cNvPr>
              <p:cNvSpPr/>
              <p:nvPr/>
            </p:nvSpPr>
            <p:spPr>
              <a:xfrm>
                <a:off x="4968323" y="2478336"/>
                <a:ext cx="12700" cy="72158"/>
              </a:xfrm>
              <a:custGeom>
                <a:avLst/>
                <a:gdLst>
                  <a:gd name="connsiteX0" fmla="*/ 275 w 12700"/>
                  <a:gd name="connsiteY0" fmla="*/ 85 h 72158"/>
                  <a:gd name="connsiteX1" fmla="*/ 275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75" y="85"/>
                    </a:moveTo>
                    <a:lnTo>
                      <a:pt x="275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45F4E225-DAE7-690D-2CB6-DFEFEAF7791A}"/>
                  </a:ext>
                </a:extLst>
              </p:cNvPr>
              <p:cNvSpPr/>
              <p:nvPr/>
            </p:nvSpPr>
            <p:spPr>
              <a:xfrm>
                <a:off x="4932380" y="2514352"/>
                <a:ext cx="72013" cy="12726"/>
              </a:xfrm>
              <a:custGeom>
                <a:avLst/>
                <a:gdLst>
                  <a:gd name="connsiteX0" fmla="*/ 72289 w 72013"/>
                  <a:gd name="connsiteY0" fmla="*/ 85 h 12726"/>
                  <a:gd name="connsiteX1" fmla="*/ 275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89" y="85"/>
                    </a:moveTo>
                    <a:lnTo>
                      <a:pt x="275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0" name="Graphic 251">
              <a:extLst>
                <a:ext uri="{FF2B5EF4-FFF2-40B4-BE49-F238E27FC236}">
                  <a16:creationId xmlns:a16="http://schemas.microsoft.com/office/drawing/2014/main" id="{153579F6-0776-29C5-2D84-B6D11C9652C8}"/>
                </a:ext>
              </a:extLst>
            </p:cNvPr>
            <p:cNvGrpSpPr/>
            <p:nvPr/>
          </p:nvGrpSpPr>
          <p:grpSpPr>
            <a:xfrm>
              <a:off x="15504988" y="3087781"/>
              <a:ext cx="71916" cy="52798"/>
              <a:chOff x="4922347" y="2478336"/>
              <a:chExt cx="72013" cy="72158"/>
            </a:xfrm>
            <a:solidFill>
              <a:srgbClr val="000000"/>
            </a:solidFill>
          </p:grpSpPr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5A445E87-CE90-6656-E585-D726AB7252CA}"/>
                  </a:ext>
                </a:extLst>
              </p:cNvPr>
              <p:cNvSpPr/>
              <p:nvPr/>
            </p:nvSpPr>
            <p:spPr>
              <a:xfrm>
                <a:off x="4958290" y="2478336"/>
                <a:ext cx="12700" cy="72158"/>
              </a:xfrm>
              <a:custGeom>
                <a:avLst/>
                <a:gdLst>
                  <a:gd name="connsiteX0" fmla="*/ 275 w 12700"/>
                  <a:gd name="connsiteY0" fmla="*/ 85 h 72158"/>
                  <a:gd name="connsiteX1" fmla="*/ 275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75" y="85"/>
                    </a:moveTo>
                    <a:lnTo>
                      <a:pt x="275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70858BE8-B8C1-0568-371D-4DBA1382B11F}"/>
                  </a:ext>
                </a:extLst>
              </p:cNvPr>
              <p:cNvSpPr/>
              <p:nvPr/>
            </p:nvSpPr>
            <p:spPr>
              <a:xfrm>
                <a:off x="4922347" y="2514352"/>
                <a:ext cx="72013" cy="12726"/>
              </a:xfrm>
              <a:custGeom>
                <a:avLst/>
                <a:gdLst>
                  <a:gd name="connsiteX0" fmla="*/ 72288 w 72013"/>
                  <a:gd name="connsiteY0" fmla="*/ 85 h 12726"/>
                  <a:gd name="connsiteX1" fmla="*/ 275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88" y="85"/>
                    </a:moveTo>
                    <a:lnTo>
                      <a:pt x="275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1" name="Graphic 251">
              <a:extLst>
                <a:ext uri="{FF2B5EF4-FFF2-40B4-BE49-F238E27FC236}">
                  <a16:creationId xmlns:a16="http://schemas.microsoft.com/office/drawing/2014/main" id="{1003B510-CCF0-FA1D-CA5D-F923564D754C}"/>
                </a:ext>
              </a:extLst>
            </p:cNvPr>
            <p:cNvGrpSpPr/>
            <p:nvPr/>
          </p:nvGrpSpPr>
          <p:grpSpPr>
            <a:xfrm>
              <a:off x="15414808" y="3087781"/>
              <a:ext cx="71916" cy="52798"/>
              <a:chOff x="4832045" y="2478336"/>
              <a:chExt cx="72013" cy="72158"/>
            </a:xfrm>
            <a:solidFill>
              <a:srgbClr val="000000"/>
            </a:solidFill>
          </p:grpSpPr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A4D23B0-8F2D-936C-BEFC-D212E60B18B4}"/>
                  </a:ext>
                </a:extLst>
              </p:cNvPr>
              <p:cNvSpPr/>
              <p:nvPr/>
            </p:nvSpPr>
            <p:spPr>
              <a:xfrm>
                <a:off x="4867988" y="2478336"/>
                <a:ext cx="12700" cy="72158"/>
              </a:xfrm>
              <a:custGeom>
                <a:avLst/>
                <a:gdLst>
                  <a:gd name="connsiteX0" fmla="*/ 267 w 12700"/>
                  <a:gd name="connsiteY0" fmla="*/ 85 h 72158"/>
                  <a:gd name="connsiteX1" fmla="*/ 267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7" y="85"/>
                    </a:moveTo>
                    <a:lnTo>
                      <a:pt x="267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83ECA74-CD75-ADC0-1963-8490E00692F5}"/>
                  </a:ext>
                </a:extLst>
              </p:cNvPr>
              <p:cNvSpPr/>
              <p:nvPr/>
            </p:nvSpPr>
            <p:spPr>
              <a:xfrm>
                <a:off x="4832045" y="2514352"/>
                <a:ext cx="72013" cy="12726"/>
              </a:xfrm>
              <a:custGeom>
                <a:avLst/>
                <a:gdLst>
                  <a:gd name="connsiteX0" fmla="*/ 72281 w 72013"/>
                  <a:gd name="connsiteY0" fmla="*/ 85 h 12726"/>
                  <a:gd name="connsiteX1" fmla="*/ 267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81" y="85"/>
                    </a:moveTo>
                    <a:lnTo>
                      <a:pt x="267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2" name="Graphic 251">
              <a:extLst>
                <a:ext uri="{FF2B5EF4-FFF2-40B4-BE49-F238E27FC236}">
                  <a16:creationId xmlns:a16="http://schemas.microsoft.com/office/drawing/2014/main" id="{EDC681E9-A332-23D3-5C60-6DBBA0D42F91}"/>
                </a:ext>
              </a:extLst>
            </p:cNvPr>
            <p:cNvGrpSpPr/>
            <p:nvPr/>
          </p:nvGrpSpPr>
          <p:grpSpPr>
            <a:xfrm>
              <a:off x="15388806" y="3087781"/>
              <a:ext cx="71916" cy="52798"/>
              <a:chOff x="4806008" y="2478336"/>
              <a:chExt cx="72013" cy="72158"/>
            </a:xfrm>
            <a:solidFill>
              <a:srgbClr val="000000"/>
            </a:solidFill>
          </p:grpSpPr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6C525A6C-F6EC-0743-5060-86C324830815}"/>
                  </a:ext>
                </a:extLst>
              </p:cNvPr>
              <p:cNvSpPr/>
              <p:nvPr/>
            </p:nvSpPr>
            <p:spPr>
              <a:xfrm>
                <a:off x="4841951" y="2478336"/>
                <a:ext cx="12700" cy="72158"/>
              </a:xfrm>
              <a:custGeom>
                <a:avLst/>
                <a:gdLst>
                  <a:gd name="connsiteX0" fmla="*/ 265 w 12700"/>
                  <a:gd name="connsiteY0" fmla="*/ 85 h 72158"/>
                  <a:gd name="connsiteX1" fmla="*/ 265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5" y="85"/>
                    </a:moveTo>
                    <a:lnTo>
                      <a:pt x="265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26C11081-64A7-A5E7-5AFE-052B802AB318}"/>
                  </a:ext>
                </a:extLst>
              </p:cNvPr>
              <p:cNvSpPr/>
              <p:nvPr/>
            </p:nvSpPr>
            <p:spPr>
              <a:xfrm>
                <a:off x="4806008" y="2514352"/>
                <a:ext cx="72013" cy="12726"/>
              </a:xfrm>
              <a:custGeom>
                <a:avLst/>
                <a:gdLst>
                  <a:gd name="connsiteX0" fmla="*/ 72279 w 72013"/>
                  <a:gd name="connsiteY0" fmla="*/ 85 h 12726"/>
                  <a:gd name="connsiteX1" fmla="*/ 265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9" y="85"/>
                    </a:moveTo>
                    <a:lnTo>
                      <a:pt x="265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aphic 251">
              <a:extLst>
                <a:ext uri="{FF2B5EF4-FFF2-40B4-BE49-F238E27FC236}">
                  <a16:creationId xmlns:a16="http://schemas.microsoft.com/office/drawing/2014/main" id="{2CEDF2F8-E71E-4EA2-EF66-2CFA6564172D}"/>
                </a:ext>
              </a:extLst>
            </p:cNvPr>
            <p:cNvGrpSpPr/>
            <p:nvPr/>
          </p:nvGrpSpPr>
          <p:grpSpPr>
            <a:xfrm>
              <a:off x="15378784" y="3087781"/>
              <a:ext cx="71916" cy="52798"/>
              <a:chOff x="4795974" y="2478336"/>
              <a:chExt cx="72013" cy="72158"/>
            </a:xfrm>
            <a:solidFill>
              <a:srgbClr val="000000"/>
            </a:solidFill>
          </p:grpSpPr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BF123FD1-5E88-C99E-63B3-7D5ED98855D5}"/>
                  </a:ext>
                </a:extLst>
              </p:cNvPr>
              <p:cNvSpPr/>
              <p:nvPr/>
            </p:nvSpPr>
            <p:spPr>
              <a:xfrm>
                <a:off x="4831918" y="2478336"/>
                <a:ext cx="12700" cy="72158"/>
              </a:xfrm>
              <a:custGeom>
                <a:avLst/>
                <a:gdLst>
                  <a:gd name="connsiteX0" fmla="*/ 265 w 12700"/>
                  <a:gd name="connsiteY0" fmla="*/ 85 h 72158"/>
                  <a:gd name="connsiteX1" fmla="*/ 265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5" y="85"/>
                    </a:moveTo>
                    <a:lnTo>
                      <a:pt x="265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9B6D684F-A893-8342-50A0-416A12016AB8}"/>
                  </a:ext>
                </a:extLst>
              </p:cNvPr>
              <p:cNvSpPr/>
              <p:nvPr/>
            </p:nvSpPr>
            <p:spPr>
              <a:xfrm>
                <a:off x="4795974" y="2514352"/>
                <a:ext cx="72013" cy="12726"/>
              </a:xfrm>
              <a:custGeom>
                <a:avLst/>
                <a:gdLst>
                  <a:gd name="connsiteX0" fmla="*/ 72278 w 72013"/>
                  <a:gd name="connsiteY0" fmla="*/ 85 h 12726"/>
                  <a:gd name="connsiteX1" fmla="*/ 265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8" y="85"/>
                    </a:moveTo>
                    <a:lnTo>
                      <a:pt x="265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aphic 251">
              <a:extLst>
                <a:ext uri="{FF2B5EF4-FFF2-40B4-BE49-F238E27FC236}">
                  <a16:creationId xmlns:a16="http://schemas.microsoft.com/office/drawing/2014/main" id="{0FC12A08-B28C-27C8-6FCF-E708228A9870}"/>
                </a:ext>
              </a:extLst>
            </p:cNvPr>
            <p:cNvGrpSpPr/>
            <p:nvPr/>
          </p:nvGrpSpPr>
          <p:grpSpPr>
            <a:xfrm>
              <a:off x="15351896" y="3087688"/>
              <a:ext cx="71916" cy="52798"/>
              <a:chOff x="4769049" y="2478209"/>
              <a:chExt cx="72013" cy="72158"/>
            </a:xfrm>
            <a:solidFill>
              <a:srgbClr val="000000"/>
            </a:solidFill>
          </p:grpSpPr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A415D8CD-B432-3DA2-BA0E-51D7911B02D3}"/>
                  </a:ext>
                </a:extLst>
              </p:cNvPr>
              <p:cNvSpPr/>
              <p:nvPr/>
            </p:nvSpPr>
            <p:spPr>
              <a:xfrm>
                <a:off x="4804992" y="2478209"/>
                <a:ext cx="12700" cy="72158"/>
              </a:xfrm>
              <a:custGeom>
                <a:avLst/>
                <a:gdLst>
                  <a:gd name="connsiteX0" fmla="*/ 263 w 12700"/>
                  <a:gd name="connsiteY0" fmla="*/ 85 h 72158"/>
                  <a:gd name="connsiteX1" fmla="*/ 263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3" y="85"/>
                    </a:moveTo>
                    <a:lnTo>
                      <a:pt x="263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EAA234FF-1F62-15AE-C492-8A3FDA95785C}"/>
                  </a:ext>
                </a:extLst>
              </p:cNvPr>
              <p:cNvSpPr/>
              <p:nvPr/>
            </p:nvSpPr>
            <p:spPr>
              <a:xfrm>
                <a:off x="4769049" y="2514224"/>
                <a:ext cx="72013" cy="12726"/>
              </a:xfrm>
              <a:custGeom>
                <a:avLst/>
                <a:gdLst>
                  <a:gd name="connsiteX0" fmla="*/ 72276 w 72013"/>
                  <a:gd name="connsiteY0" fmla="*/ 85 h 12726"/>
                  <a:gd name="connsiteX1" fmla="*/ 263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6" y="85"/>
                    </a:moveTo>
                    <a:lnTo>
                      <a:pt x="263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aphic 251">
              <a:extLst>
                <a:ext uri="{FF2B5EF4-FFF2-40B4-BE49-F238E27FC236}">
                  <a16:creationId xmlns:a16="http://schemas.microsoft.com/office/drawing/2014/main" id="{4B874214-D999-AC99-BFDA-DD2F5AEF3C1B}"/>
                </a:ext>
              </a:extLst>
            </p:cNvPr>
            <p:cNvGrpSpPr/>
            <p:nvPr/>
          </p:nvGrpSpPr>
          <p:grpSpPr>
            <a:xfrm>
              <a:off x="15331221" y="3087688"/>
              <a:ext cx="71916" cy="52798"/>
              <a:chOff x="4748347" y="2478209"/>
              <a:chExt cx="72013" cy="72158"/>
            </a:xfrm>
            <a:solidFill>
              <a:srgbClr val="000000"/>
            </a:solidFill>
          </p:grpSpPr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B0C74145-C872-9DCA-C449-445DDB2ADE03}"/>
                  </a:ext>
                </a:extLst>
              </p:cNvPr>
              <p:cNvSpPr/>
              <p:nvPr/>
            </p:nvSpPr>
            <p:spPr>
              <a:xfrm>
                <a:off x="4784290" y="2478209"/>
                <a:ext cx="12700" cy="72158"/>
              </a:xfrm>
              <a:custGeom>
                <a:avLst/>
                <a:gdLst>
                  <a:gd name="connsiteX0" fmla="*/ 261 w 12700"/>
                  <a:gd name="connsiteY0" fmla="*/ 85 h 72158"/>
                  <a:gd name="connsiteX1" fmla="*/ 261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1" y="85"/>
                    </a:moveTo>
                    <a:lnTo>
                      <a:pt x="261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FF9EA629-0B85-8682-6829-5B0F7A7D2942}"/>
                  </a:ext>
                </a:extLst>
              </p:cNvPr>
              <p:cNvSpPr/>
              <p:nvPr/>
            </p:nvSpPr>
            <p:spPr>
              <a:xfrm>
                <a:off x="4748347" y="2514224"/>
                <a:ext cx="72013" cy="12726"/>
              </a:xfrm>
              <a:custGeom>
                <a:avLst/>
                <a:gdLst>
                  <a:gd name="connsiteX0" fmla="*/ 72274 w 72013"/>
                  <a:gd name="connsiteY0" fmla="*/ 85 h 12726"/>
                  <a:gd name="connsiteX1" fmla="*/ 261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4" y="85"/>
                    </a:moveTo>
                    <a:lnTo>
                      <a:pt x="261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aphic 251">
              <a:extLst>
                <a:ext uri="{FF2B5EF4-FFF2-40B4-BE49-F238E27FC236}">
                  <a16:creationId xmlns:a16="http://schemas.microsoft.com/office/drawing/2014/main" id="{31273BC7-4DD6-2E2E-95A5-7A6492A7D7F1}"/>
                </a:ext>
              </a:extLst>
            </p:cNvPr>
            <p:cNvGrpSpPr/>
            <p:nvPr/>
          </p:nvGrpSpPr>
          <p:grpSpPr>
            <a:xfrm>
              <a:off x="15319299" y="3087688"/>
              <a:ext cx="71916" cy="52798"/>
              <a:chOff x="4736408" y="2478209"/>
              <a:chExt cx="72013" cy="72158"/>
            </a:xfrm>
            <a:solidFill>
              <a:srgbClr val="000000"/>
            </a:solidFill>
          </p:grpSpPr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E8F7ADC7-112C-28DF-F37F-C93CBB8905C3}"/>
                  </a:ext>
                </a:extLst>
              </p:cNvPr>
              <p:cNvSpPr/>
              <p:nvPr/>
            </p:nvSpPr>
            <p:spPr>
              <a:xfrm>
                <a:off x="4772351" y="2478209"/>
                <a:ext cx="12700" cy="72158"/>
              </a:xfrm>
              <a:custGeom>
                <a:avLst/>
                <a:gdLst>
                  <a:gd name="connsiteX0" fmla="*/ 260 w 12700"/>
                  <a:gd name="connsiteY0" fmla="*/ 85 h 72158"/>
                  <a:gd name="connsiteX1" fmla="*/ 260 w 12700"/>
                  <a:gd name="connsiteY1" fmla="*/ 7224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60" y="85"/>
                    </a:moveTo>
                    <a:lnTo>
                      <a:pt x="260" y="7224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8F28C73E-9BAF-481E-919C-5F60FD40CAFB}"/>
                  </a:ext>
                </a:extLst>
              </p:cNvPr>
              <p:cNvSpPr/>
              <p:nvPr/>
            </p:nvSpPr>
            <p:spPr>
              <a:xfrm>
                <a:off x="4736408" y="2514224"/>
                <a:ext cx="72013" cy="12726"/>
              </a:xfrm>
              <a:custGeom>
                <a:avLst/>
                <a:gdLst>
                  <a:gd name="connsiteX0" fmla="*/ 72273 w 72013"/>
                  <a:gd name="connsiteY0" fmla="*/ 85 h 12726"/>
                  <a:gd name="connsiteX1" fmla="*/ 260 w 72013"/>
                  <a:gd name="connsiteY1" fmla="*/ 8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3" y="85"/>
                    </a:moveTo>
                    <a:lnTo>
                      <a:pt x="260" y="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aphic 251">
              <a:extLst>
                <a:ext uri="{FF2B5EF4-FFF2-40B4-BE49-F238E27FC236}">
                  <a16:creationId xmlns:a16="http://schemas.microsoft.com/office/drawing/2014/main" id="{58BAE4F3-EA35-A265-1D13-6C7A8E360312}"/>
                </a:ext>
              </a:extLst>
            </p:cNvPr>
            <p:cNvGrpSpPr/>
            <p:nvPr/>
          </p:nvGrpSpPr>
          <p:grpSpPr>
            <a:xfrm>
              <a:off x="15276175" y="3054910"/>
              <a:ext cx="71916" cy="52798"/>
              <a:chOff x="4693226" y="2433412"/>
              <a:chExt cx="72013" cy="72158"/>
            </a:xfrm>
            <a:solidFill>
              <a:srgbClr val="000000"/>
            </a:solidFill>
          </p:grpSpPr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70D9EE18-3E19-C4F6-956E-86E8503690C4}"/>
                  </a:ext>
                </a:extLst>
              </p:cNvPr>
              <p:cNvSpPr/>
              <p:nvPr/>
            </p:nvSpPr>
            <p:spPr>
              <a:xfrm>
                <a:off x="4729169" y="2433412"/>
                <a:ext cx="12700" cy="72158"/>
              </a:xfrm>
              <a:custGeom>
                <a:avLst/>
                <a:gdLst>
                  <a:gd name="connsiteX0" fmla="*/ 257 w 12700"/>
                  <a:gd name="connsiteY0" fmla="*/ 82 h 72158"/>
                  <a:gd name="connsiteX1" fmla="*/ 257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7" y="82"/>
                    </a:moveTo>
                    <a:lnTo>
                      <a:pt x="257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8DB6199F-368C-D028-FF7F-0FC936CB6FDA}"/>
                  </a:ext>
                </a:extLst>
              </p:cNvPr>
              <p:cNvSpPr/>
              <p:nvPr/>
            </p:nvSpPr>
            <p:spPr>
              <a:xfrm>
                <a:off x="4693226" y="2469428"/>
                <a:ext cx="72013" cy="12726"/>
              </a:xfrm>
              <a:custGeom>
                <a:avLst/>
                <a:gdLst>
                  <a:gd name="connsiteX0" fmla="*/ 72270 w 72013"/>
                  <a:gd name="connsiteY0" fmla="*/ 82 h 12726"/>
                  <a:gd name="connsiteX1" fmla="*/ 257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70" y="82"/>
                    </a:moveTo>
                    <a:lnTo>
                      <a:pt x="257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8" name="Graphic 251">
              <a:extLst>
                <a:ext uri="{FF2B5EF4-FFF2-40B4-BE49-F238E27FC236}">
                  <a16:creationId xmlns:a16="http://schemas.microsoft.com/office/drawing/2014/main" id="{034B43CD-0E46-195E-8E27-2C54759E533B}"/>
                </a:ext>
              </a:extLst>
            </p:cNvPr>
            <p:cNvGrpSpPr/>
            <p:nvPr/>
          </p:nvGrpSpPr>
          <p:grpSpPr>
            <a:xfrm>
              <a:off x="15264252" y="3054910"/>
              <a:ext cx="71916" cy="52798"/>
              <a:chOff x="4681287" y="2433412"/>
              <a:chExt cx="72013" cy="72158"/>
            </a:xfrm>
            <a:solidFill>
              <a:srgbClr val="000000"/>
            </a:solidFill>
          </p:grpSpPr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3BCDC810-5818-6B3E-6CC4-AC7D89D666D5}"/>
                  </a:ext>
                </a:extLst>
              </p:cNvPr>
              <p:cNvSpPr/>
              <p:nvPr/>
            </p:nvSpPr>
            <p:spPr>
              <a:xfrm>
                <a:off x="4717230" y="2433412"/>
                <a:ext cx="12700" cy="72158"/>
              </a:xfrm>
              <a:custGeom>
                <a:avLst/>
                <a:gdLst>
                  <a:gd name="connsiteX0" fmla="*/ 256 w 12700"/>
                  <a:gd name="connsiteY0" fmla="*/ 82 h 72158"/>
                  <a:gd name="connsiteX1" fmla="*/ 256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6" y="82"/>
                    </a:moveTo>
                    <a:lnTo>
                      <a:pt x="256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DEA4D21C-FBEA-B263-69FD-C042EC9ED325}"/>
                  </a:ext>
                </a:extLst>
              </p:cNvPr>
              <p:cNvSpPr/>
              <p:nvPr/>
            </p:nvSpPr>
            <p:spPr>
              <a:xfrm>
                <a:off x="4681287" y="2469428"/>
                <a:ext cx="72013" cy="12726"/>
              </a:xfrm>
              <a:custGeom>
                <a:avLst/>
                <a:gdLst>
                  <a:gd name="connsiteX0" fmla="*/ 72269 w 72013"/>
                  <a:gd name="connsiteY0" fmla="*/ 82 h 12726"/>
                  <a:gd name="connsiteX1" fmla="*/ 256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69" y="82"/>
                    </a:moveTo>
                    <a:lnTo>
                      <a:pt x="256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9" name="Graphic 251">
              <a:extLst>
                <a:ext uri="{FF2B5EF4-FFF2-40B4-BE49-F238E27FC236}">
                  <a16:creationId xmlns:a16="http://schemas.microsoft.com/office/drawing/2014/main" id="{F72BD135-B2AB-5554-42FD-BC699AFE9172}"/>
                </a:ext>
              </a:extLst>
            </p:cNvPr>
            <p:cNvGrpSpPr/>
            <p:nvPr/>
          </p:nvGrpSpPr>
          <p:grpSpPr>
            <a:xfrm>
              <a:off x="15215293" y="3054910"/>
              <a:ext cx="71916" cy="52798"/>
              <a:chOff x="4632262" y="2433412"/>
              <a:chExt cx="72013" cy="72158"/>
            </a:xfrm>
            <a:solidFill>
              <a:srgbClr val="000000"/>
            </a:solidFill>
          </p:grpSpPr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80596B0F-6FC1-09F9-F912-4C89C53B0FA1}"/>
                  </a:ext>
                </a:extLst>
              </p:cNvPr>
              <p:cNvSpPr/>
              <p:nvPr/>
            </p:nvSpPr>
            <p:spPr>
              <a:xfrm>
                <a:off x="4668205" y="2433412"/>
                <a:ext cx="12700" cy="72158"/>
              </a:xfrm>
              <a:custGeom>
                <a:avLst/>
                <a:gdLst>
                  <a:gd name="connsiteX0" fmla="*/ 252 w 12700"/>
                  <a:gd name="connsiteY0" fmla="*/ 82 h 72158"/>
                  <a:gd name="connsiteX1" fmla="*/ 252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2" y="82"/>
                    </a:moveTo>
                    <a:lnTo>
                      <a:pt x="252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7E448F31-90CE-EFBA-E3FD-0648D5C6C4DA}"/>
                  </a:ext>
                </a:extLst>
              </p:cNvPr>
              <p:cNvSpPr/>
              <p:nvPr/>
            </p:nvSpPr>
            <p:spPr>
              <a:xfrm>
                <a:off x="4632262" y="2469428"/>
                <a:ext cx="72013" cy="12726"/>
              </a:xfrm>
              <a:custGeom>
                <a:avLst/>
                <a:gdLst>
                  <a:gd name="connsiteX0" fmla="*/ 72265 w 72013"/>
                  <a:gd name="connsiteY0" fmla="*/ 82 h 12726"/>
                  <a:gd name="connsiteX1" fmla="*/ 252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65" y="82"/>
                    </a:moveTo>
                    <a:lnTo>
                      <a:pt x="252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0" name="Graphic 251">
              <a:extLst>
                <a:ext uri="{FF2B5EF4-FFF2-40B4-BE49-F238E27FC236}">
                  <a16:creationId xmlns:a16="http://schemas.microsoft.com/office/drawing/2014/main" id="{4B2F1FCA-B03F-C618-77A3-CD9E1C4BF71D}"/>
                </a:ext>
              </a:extLst>
            </p:cNvPr>
            <p:cNvGrpSpPr/>
            <p:nvPr/>
          </p:nvGrpSpPr>
          <p:grpSpPr>
            <a:xfrm>
              <a:off x="15204385" y="3054910"/>
              <a:ext cx="71916" cy="52798"/>
              <a:chOff x="4621339" y="2433412"/>
              <a:chExt cx="72013" cy="72158"/>
            </a:xfrm>
            <a:solidFill>
              <a:srgbClr val="000000"/>
            </a:solidFill>
          </p:grpSpPr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3ED3CB51-A815-410C-690B-1AC9DC49543A}"/>
                  </a:ext>
                </a:extLst>
              </p:cNvPr>
              <p:cNvSpPr/>
              <p:nvPr/>
            </p:nvSpPr>
            <p:spPr>
              <a:xfrm>
                <a:off x="4657282" y="2433412"/>
                <a:ext cx="12700" cy="72158"/>
              </a:xfrm>
              <a:custGeom>
                <a:avLst/>
                <a:gdLst>
                  <a:gd name="connsiteX0" fmla="*/ 251 w 12700"/>
                  <a:gd name="connsiteY0" fmla="*/ 82 h 72158"/>
                  <a:gd name="connsiteX1" fmla="*/ 251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1" y="82"/>
                    </a:moveTo>
                    <a:lnTo>
                      <a:pt x="251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988200FD-EBD2-0042-7DFD-B2BBFD023BF8}"/>
                  </a:ext>
                </a:extLst>
              </p:cNvPr>
              <p:cNvSpPr/>
              <p:nvPr/>
            </p:nvSpPr>
            <p:spPr>
              <a:xfrm>
                <a:off x="4621339" y="2469428"/>
                <a:ext cx="72013" cy="12726"/>
              </a:xfrm>
              <a:custGeom>
                <a:avLst/>
                <a:gdLst>
                  <a:gd name="connsiteX0" fmla="*/ 72264 w 72013"/>
                  <a:gd name="connsiteY0" fmla="*/ 82 h 12726"/>
                  <a:gd name="connsiteX1" fmla="*/ 251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64" y="82"/>
                    </a:moveTo>
                    <a:lnTo>
                      <a:pt x="251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1" name="Graphic 251">
              <a:extLst>
                <a:ext uri="{FF2B5EF4-FFF2-40B4-BE49-F238E27FC236}">
                  <a16:creationId xmlns:a16="http://schemas.microsoft.com/office/drawing/2014/main" id="{0BCD986F-29A7-E034-C620-2DD209CC3BCF}"/>
                </a:ext>
              </a:extLst>
            </p:cNvPr>
            <p:cNvGrpSpPr/>
            <p:nvPr/>
          </p:nvGrpSpPr>
          <p:grpSpPr>
            <a:xfrm>
              <a:off x="15193605" y="3054910"/>
              <a:ext cx="71916" cy="52798"/>
              <a:chOff x="4610544" y="2433412"/>
              <a:chExt cx="72013" cy="72158"/>
            </a:xfrm>
            <a:solidFill>
              <a:srgbClr val="000000"/>
            </a:solidFill>
          </p:grpSpPr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AFBE217-D5CF-EF54-FE53-192F570FB4A4}"/>
                  </a:ext>
                </a:extLst>
              </p:cNvPr>
              <p:cNvSpPr/>
              <p:nvPr/>
            </p:nvSpPr>
            <p:spPr>
              <a:xfrm>
                <a:off x="4646487" y="2433412"/>
                <a:ext cx="12700" cy="72158"/>
              </a:xfrm>
              <a:custGeom>
                <a:avLst/>
                <a:gdLst>
                  <a:gd name="connsiteX0" fmla="*/ 250 w 12700"/>
                  <a:gd name="connsiteY0" fmla="*/ 82 h 72158"/>
                  <a:gd name="connsiteX1" fmla="*/ 250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0" y="82"/>
                    </a:moveTo>
                    <a:lnTo>
                      <a:pt x="250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CDB81FA-1D99-4B45-FFE1-6AE3945CBF87}"/>
                  </a:ext>
                </a:extLst>
              </p:cNvPr>
              <p:cNvSpPr/>
              <p:nvPr/>
            </p:nvSpPr>
            <p:spPr>
              <a:xfrm>
                <a:off x="4610544" y="2469428"/>
                <a:ext cx="72013" cy="12726"/>
              </a:xfrm>
              <a:custGeom>
                <a:avLst/>
                <a:gdLst>
                  <a:gd name="connsiteX0" fmla="*/ 72263 w 72013"/>
                  <a:gd name="connsiteY0" fmla="*/ 82 h 12726"/>
                  <a:gd name="connsiteX1" fmla="*/ 250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63" y="82"/>
                    </a:moveTo>
                    <a:lnTo>
                      <a:pt x="250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2" name="Graphic 251">
              <a:extLst>
                <a:ext uri="{FF2B5EF4-FFF2-40B4-BE49-F238E27FC236}">
                  <a16:creationId xmlns:a16="http://schemas.microsoft.com/office/drawing/2014/main" id="{AB6524B6-B647-C8C1-2BCE-46358A1483AC}"/>
                </a:ext>
              </a:extLst>
            </p:cNvPr>
            <p:cNvGrpSpPr/>
            <p:nvPr/>
          </p:nvGrpSpPr>
          <p:grpSpPr>
            <a:xfrm>
              <a:off x="15182696" y="3054910"/>
              <a:ext cx="71916" cy="52798"/>
              <a:chOff x="4599621" y="2433412"/>
              <a:chExt cx="72013" cy="72158"/>
            </a:xfrm>
            <a:solidFill>
              <a:srgbClr val="000000"/>
            </a:solidFill>
          </p:grpSpPr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33A340AA-8A96-E6D6-DCB7-F04ACF39D5A8}"/>
                  </a:ext>
                </a:extLst>
              </p:cNvPr>
              <p:cNvSpPr/>
              <p:nvPr/>
            </p:nvSpPr>
            <p:spPr>
              <a:xfrm>
                <a:off x="4635564" y="2433412"/>
                <a:ext cx="12700" cy="72158"/>
              </a:xfrm>
              <a:custGeom>
                <a:avLst/>
                <a:gdLst>
                  <a:gd name="connsiteX0" fmla="*/ 249 w 12700"/>
                  <a:gd name="connsiteY0" fmla="*/ 82 h 72158"/>
                  <a:gd name="connsiteX1" fmla="*/ 249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49" y="82"/>
                    </a:moveTo>
                    <a:lnTo>
                      <a:pt x="249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AFEF7A2D-58F9-0F7B-7613-AD3C7E66E0F0}"/>
                  </a:ext>
                </a:extLst>
              </p:cNvPr>
              <p:cNvSpPr/>
              <p:nvPr/>
            </p:nvSpPr>
            <p:spPr>
              <a:xfrm>
                <a:off x="4599621" y="2469428"/>
                <a:ext cx="72013" cy="12726"/>
              </a:xfrm>
              <a:custGeom>
                <a:avLst/>
                <a:gdLst>
                  <a:gd name="connsiteX0" fmla="*/ 72262 w 72013"/>
                  <a:gd name="connsiteY0" fmla="*/ 82 h 12726"/>
                  <a:gd name="connsiteX1" fmla="*/ 249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62" y="82"/>
                    </a:moveTo>
                    <a:lnTo>
                      <a:pt x="249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3" name="Graphic 251">
              <a:extLst>
                <a:ext uri="{FF2B5EF4-FFF2-40B4-BE49-F238E27FC236}">
                  <a16:creationId xmlns:a16="http://schemas.microsoft.com/office/drawing/2014/main" id="{36A4DE64-9056-AF2A-66DC-D5107DDFFCD1}"/>
                </a:ext>
              </a:extLst>
            </p:cNvPr>
            <p:cNvGrpSpPr/>
            <p:nvPr/>
          </p:nvGrpSpPr>
          <p:grpSpPr>
            <a:xfrm>
              <a:off x="15145533" y="3054910"/>
              <a:ext cx="71916" cy="52798"/>
              <a:chOff x="4562408" y="2433412"/>
              <a:chExt cx="72013" cy="72158"/>
            </a:xfrm>
            <a:solidFill>
              <a:srgbClr val="000000"/>
            </a:solidFill>
          </p:grpSpPr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38049E77-A439-CE0E-49D2-F74C90BA1D5D}"/>
                  </a:ext>
                </a:extLst>
              </p:cNvPr>
              <p:cNvSpPr/>
              <p:nvPr/>
            </p:nvSpPr>
            <p:spPr>
              <a:xfrm>
                <a:off x="4598351" y="2433412"/>
                <a:ext cx="12700" cy="72158"/>
              </a:xfrm>
              <a:custGeom>
                <a:avLst/>
                <a:gdLst>
                  <a:gd name="connsiteX0" fmla="*/ 246 w 12700"/>
                  <a:gd name="connsiteY0" fmla="*/ 82 h 72158"/>
                  <a:gd name="connsiteX1" fmla="*/ 246 w 12700"/>
                  <a:gd name="connsiteY1" fmla="*/ 7224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46" y="82"/>
                    </a:moveTo>
                    <a:lnTo>
                      <a:pt x="246" y="7224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A6A33479-28E0-ED8C-7ADC-DCE6C404F9A0}"/>
                  </a:ext>
                </a:extLst>
              </p:cNvPr>
              <p:cNvSpPr/>
              <p:nvPr/>
            </p:nvSpPr>
            <p:spPr>
              <a:xfrm>
                <a:off x="4562408" y="2469428"/>
                <a:ext cx="72013" cy="12726"/>
              </a:xfrm>
              <a:custGeom>
                <a:avLst/>
                <a:gdLst>
                  <a:gd name="connsiteX0" fmla="*/ 72259 w 72013"/>
                  <a:gd name="connsiteY0" fmla="*/ 82 h 12726"/>
                  <a:gd name="connsiteX1" fmla="*/ 246 w 72013"/>
                  <a:gd name="connsiteY1" fmla="*/ 8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59" y="82"/>
                    </a:moveTo>
                    <a:lnTo>
                      <a:pt x="246" y="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4" name="Graphic 251">
              <a:extLst>
                <a:ext uri="{FF2B5EF4-FFF2-40B4-BE49-F238E27FC236}">
                  <a16:creationId xmlns:a16="http://schemas.microsoft.com/office/drawing/2014/main" id="{5860DAB1-704D-0C73-DA11-1E6A714AA819}"/>
                </a:ext>
              </a:extLst>
            </p:cNvPr>
            <p:cNvGrpSpPr/>
            <p:nvPr/>
          </p:nvGrpSpPr>
          <p:grpSpPr>
            <a:xfrm>
              <a:off x="15110780" y="3038987"/>
              <a:ext cx="71916" cy="52798"/>
              <a:chOff x="4527608" y="2411650"/>
              <a:chExt cx="72013" cy="72158"/>
            </a:xfrm>
            <a:solidFill>
              <a:srgbClr val="000000"/>
            </a:solidFill>
          </p:grpSpPr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2D8EDA-46D4-28C0-F4AE-901BB7DCF197}"/>
                  </a:ext>
                </a:extLst>
              </p:cNvPr>
              <p:cNvSpPr/>
              <p:nvPr/>
            </p:nvSpPr>
            <p:spPr>
              <a:xfrm>
                <a:off x="4563551" y="2411650"/>
                <a:ext cx="12700" cy="72158"/>
              </a:xfrm>
              <a:custGeom>
                <a:avLst/>
                <a:gdLst>
                  <a:gd name="connsiteX0" fmla="*/ 244 w 12700"/>
                  <a:gd name="connsiteY0" fmla="*/ 80 h 72158"/>
                  <a:gd name="connsiteX1" fmla="*/ 244 w 12700"/>
                  <a:gd name="connsiteY1" fmla="*/ 7223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44" y="80"/>
                    </a:moveTo>
                    <a:lnTo>
                      <a:pt x="244" y="7223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A12BC6DE-11EA-F637-94DC-533B54AE28A8}"/>
                  </a:ext>
                </a:extLst>
              </p:cNvPr>
              <p:cNvSpPr/>
              <p:nvPr/>
            </p:nvSpPr>
            <p:spPr>
              <a:xfrm>
                <a:off x="4527608" y="2447666"/>
                <a:ext cx="72013" cy="12726"/>
              </a:xfrm>
              <a:custGeom>
                <a:avLst/>
                <a:gdLst>
                  <a:gd name="connsiteX0" fmla="*/ 72257 w 72013"/>
                  <a:gd name="connsiteY0" fmla="*/ 80 h 12726"/>
                  <a:gd name="connsiteX1" fmla="*/ 244 w 72013"/>
                  <a:gd name="connsiteY1" fmla="*/ 8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57" y="80"/>
                    </a:moveTo>
                    <a:lnTo>
                      <a:pt x="244" y="8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5" name="Graphic 251">
              <a:extLst>
                <a:ext uri="{FF2B5EF4-FFF2-40B4-BE49-F238E27FC236}">
                  <a16:creationId xmlns:a16="http://schemas.microsoft.com/office/drawing/2014/main" id="{8045FCFE-8E96-EF3B-BAA4-7E0AF037F8B2}"/>
                </a:ext>
              </a:extLst>
            </p:cNvPr>
            <p:cNvGrpSpPr/>
            <p:nvPr/>
          </p:nvGrpSpPr>
          <p:grpSpPr>
            <a:xfrm>
              <a:off x="15098350" y="3038987"/>
              <a:ext cx="71916" cy="52798"/>
              <a:chOff x="4515161" y="2411650"/>
              <a:chExt cx="72013" cy="72158"/>
            </a:xfrm>
            <a:solidFill>
              <a:srgbClr val="000000"/>
            </a:solidFill>
          </p:grpSpPr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45192A10-A320-1937-0D15-D5BBB0613B21}"/>
                  </a:ext>
                </a:extLst>
              </p:cNvPr>
              <p:cNvSpPr/>
              <p:nvPr/>
            </p:nvSpPr>
            <p:spPr>
              <a:xfrm>
                <a:off x="4551104" y="2411650"/>
                <a:ext cx="12700" cy="72158"/>
              </a:xfrm>
              <a:custGeom>
                <a:avLst/>
                <a:gdLst>
                  <a:gd name="connsiteX0" fmla="*/ 243 w 12700"/>
                  <a:gd name="connsiteY0" fmla="*/ 80 h 72158"/>
                  <a:gd name="connsiteX1" fmla="*/ 243 w 12700"/>
                  <a:gd name="connsiteY1" fmla="*/ 7223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43" y="80"/>
                    </a:moveTo>
                    <a:lnTo>
                      <a:pt x="243" y="7223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1F0843E2-CC2E-FA3E-BB52-5DBD60A3AC5E}"/>
                  </a:ext>
                </a:extLst>
              </p:cNvPr>
              <p:cNvSpPr/>
              <p:nvPr/>
            </p:nvSpPr>
            <p:spPr>
              <a:xfrm>
                <a:off x="4515161" y="2447666"/>
                <a:ext cx="72013" cy="12726"/>
              </a:xfrm>
              <a:custGeom>
                <a:avLst/>
                <a:gdLst>
                  <a:gd name="connsiteX0" fmla="*/ 72256 w 72013"/>
                  <a:gd name="connsiteY0" fmla="*/ 80 h 12726"/>
                  <a:gd name="connsiteX1" fmla="*/ 243 w 72013"/>
                  <a:gd name="connsiteY1" fmla="*/ 8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56" y="80"/>
                    </a:moveTo>
                    <a:lnTo>
                      <a:pt x="243" y="8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6" name="Graphic 251">
              <a:extLst>
                <a:ext uri="{FF2B5EF4-FFF2-40B4-BE49-F238E27FC236}">
                  <a16:creationId xmlns:a16="http://schemas.microsoft.com/office/drawing/2014/main" id="{91FBE1D7-CA97-DF75-20AD-D48001D8EDA8}"/>
                </a:ext>
              </a:extLst>
            </p:cNvPr>
            <p:cNvGrpSpPr/>
            <p:nvPr/>
          </p:nvGrpSpPr>
          <p:grpSpPr>
            <a:xfrm>
              <a:off x="14948430" y="3022784"/>
              <a:ext cx="71916" cy="52798"/>
              <a:chOff x="4365039" y="2389506"/>
              <a:chExt cx="72013" cy="72158"/>
            </a:xfrm>
            <a:solidFill>
              <a:srgbClr val="000000"/>
            </a:solidFill>
          </p:grpSpPr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51B3BFEE-73CB-96E5-3914-D47D4D7D9B03}"/>
                  </a:ext>
                </a:extLst>
              </p:cNvPr>
              <p:cNvSpPr/>
              <p:nvPr/>
            </p:nvSpPr>
            <p:spPr>
              <a:xfrm>
                <a:off x="4400982" y="2389506"/>
                <a:ext cx="12700" cy="72158"/>
              </a:xfrm>
              <a:custGeom>
                <a:avLst/>
                <a:gdLst>
                  <a:gd name="connsiteX0" fmla="*/ 231 w 12700"/>
                  <a:gd name="connsiteY0" fmla="*/ 78 h 72158"/>
                  <a:gd name="connsiteX1" fmla="*/ 231 w 12700"/>
                  <a:gd name="connsiteY1" fmla="*/ 72237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31" y="78"/>
                    </a:moveTo>
                    <a:lnTo>
                      <a:pt x="231" y="7223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43A63AF2-D751-2280-112A-E66190DD4483}"/>
                  </a:ext>
                </a:extLst>
              </p:cNvPr>
              <p:cNvSpPr/>
              <p:nvPr/>
            </p:nvSpPr>
            <p:spPr>
              <a:xfrm>
                <a:off x="4365039" y="2425522"/>
                <a:ext cx="72013" cy="12726"/>
              </a:xfrm>
              <a:custGeom>
                <a:avLst/>
                <a:gdLst>
                  <a:gd name="connsiteX0" fmla="*/ 72244 w 72013"/>
                  <a:gd name="connsiteY0" fmla="*/ 78 h 12726"/>
                  <a:gd name="connsiteX1" fmla="*/ 231 w 72013"/>
                  <a:gd name="connsiteY1" fmla="*/ 7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44" y="78"/>
                    </a:moveTo>
                    <a:lnTo>
                      <a:pt x="231" y="7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7" name="Graphic 251">
              <a:extLst>
                <a:ext uri="{FF2B5EF4-FFF2-40B4-BE49-F238E27FC236}">
                  <a16:creationId xmlns:a16="http://schemas.microsoft.com/office/drawing/2014/main" id="{0AEF539B-285D-560E-1C27-EC4EDD1BBB4B}"/>
                </a:ext>
              </a:extLst>
            </p:cNvPr>
            <p:cNvGrpSpPr/>
            <p:nvPr/>
          </p:nvGrpSpPr>
          <p:grpSpPr>
            <a:xfrm>
              <a:off x="14916847" y="3022784"/>
              <a:ext cx="71916" cy="52798"/>
              <a:chOff x="4333414" y="2389506"/>
              <a:chExt cx="72013" cy="72158"/>
            </a:xfrm>
            <a:solidFill>
              <a:srgbClr val="000000"/>
            </a:solidFill>
          </p:grpSpPr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63D7B667-E649-4DEE-F08F-F6FB5BA736A8}"/>
                  </a:ext>
                </a:extLst>
              </p:cNvPr>
              <p:cNvSpPr/>
              <p:nvPr/>
            </p:nvSpPr>
            <p:spPr>
              <a:xfrm>
                <a:off x="4369357" y="2389506"/>
                <a:ext cx="12700" cy="72158"/>
              </a:xfrm>
              <a:custGeom>
                <a:avLst/>
                <a:gdLst>
                  <a:gd name="connsiteX0" fmla="*/ 228 w 12700"/>
                  <a:gd name="connsiteY0" fmla="*/ 78 h 72158"/>
                  <a:gd name="connsiteX1" fmla="*/ 228 w 12700"/>
                  <a:gd name="connsiteY1" fmla="*/ 72237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28" y="78"/>
                    </a:moveTo>
                    <a:lnTo>
                      <a:pt x="228" y="7223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31984CA7-D691-2ACA-F3E5-DB23B59E5A1A}"/>
                  </a:ext>
                </a:extLst>
              </p:cNvPr>
              <p:cNvSpPr/>
              <p:nvPr/>
            </p:nvSpPr>
            <p:spPr>
              <a:xfrm>
                <a:off x="4333414" y="2425522"/>
                <a:ext cx="72013" cy="12726"/>
              </a:xfrm>
              <a:custGeom>
                <a:avLst/>
                <a:gdLst>
                  <a:gd name="connsiteX0" fmla="*/ 72241 w 72013"/>
                  <a:gd name="connsiteY0" fmla="*/ 78 h 12726"/>
                  <a:gd name="connsiteX1" fmla="*/ 228 w 72013"/>
                  <a:gd name="connsiteY1" fmla="*/ 7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41" y="78"/>
                    </a:moveTo>
                    <a:lnTo>
                      <a:pt x="228" y="7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8" name="Graphic 251">
              <a:extLst>
                <a:ext uri="{FF2B5EF4-FFF2-40B4-BE49-F238E27FC236}">
                  <a16:creationId xmlns:a16="http://schemas.microsoft.com/office/drawing/2014/main" id="{ABF55CB5-B195-CFE4-5B11-62F95E788F32}"/>
                </a:ext>
              </a:extLst>
            </p:cNvPr>
            <p:cNvGrpSpPr/>
            <p:nvPr/>
          </p:nvGrpSpPr>
          <p:grpSpPr>
            <a:xfrm>
              <a:off x="14879431" y="3009096"/>
              <a:ext cx="71916" cy="52798"/>
              <a:chOff x="4295947" y="2370799"/>
              <a:chExt cx="72013" cy="72158"/>
            </a:xfrm>
            <a:solidFill>
              <a:srgbClr val="000000"/>
            </a:solidFill>
          </p:grpSpPr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1CA2FE5C-A20A-9DD0-1CA2-710298DBE61F}"/>
                  </a:ext>
                </a:extLst>
              </p:cNvPr>
              <p:cNvSpPr/>
              <p:nvPr/>
            </p:nvSpPr>
            <p:spPr>
              <a:xfrm>
                <a:off x="4331890" y="2370799"/>
                <a:ext cx="12700" cy="72158"/>
              </a:xfrm>
              <a:custGeom>
                <a:avLst/>
                <a:gdLst>
                  <a:gd name="connsiteX0" fmla="*/ 225 w 12700"/>
                  <a:gd name="connsiteY0" fmla="*/ 77 h 72158"/>
                  <a:gd name="connsiteX1" fmla="*/ 225 w 12700"/>
                  <a:gd name="connsiteY1" fmla="*/ 7223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25" y="77"/>
                    </a:moveTo>
                    <a:lnTo>
                      <a:pt x="225" y="7223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F61A9ABB-935A-D4CF-5098-5322DBFE8D73}"/>
                  </a:ext>
                </a:extLst>
              </p:cNvPr>
              <p:cNvSpPr/>
              <p:nvPr/>
            </p:nvSpPr>
            <p:spPr>
              <a:xfrm>
                <a:off x="4295947" y="2406814"/>
                <a:ext cx="72013" cy="12726"/>
              </a:xfrm>
              <a:custGeom>
                <a:avLst/>
                <a:gdLst>
                  <a:gd name="connsiteX0" fmla="*/ 72238 w 72013"/>
                  <a:gd name="connsiteY0" fmla="*/ 77 h 12726"/>
                  <a:gd name="connsiteX1" fmla="*/ 225 w 72013"/>
                  <a:gd name="connsiteY1" fmla="*/ 7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38" y="77"/>
                    </a:moveTo>
                    <a:lnTo>
                      <a:pt x="225" y="7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9" name="Graphic 251">
              <a:extLst>
                <a:ext uri="{FF2B5EF4-FFF2-40B4-BE49-F238E27FC236}">
                  <a16:creationId xmlns:a16="http://schemas.microsoft.com/office/drawing/2014/main" id="{11056B30-769D-74BB-E99B-774466F6735A}"/>
                </a:ext>
              </a:extLst>
            </p:cNvPr>
            <p:cNvGrpSpPr/>
            <p:nvPr/>
          </p:nvGrpSpPr>
          <p:grpSpPr>
            <a:xfrm>
              <a:off x="14798382" y="2996339"/>
              <a:ext cx="71916" cy="52798"/>
              <a:chOff x="4214789" y="2353364"/>
              <a:chExt cx="72013" cy="72158"/>
            </a:xfrm>
            <a:solidFill>
              <a:srgbClr val="000000"/>
            </a:solidFill>
          </p:grpSpPr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48D78277-65C5-98C0-2928-CEDE4059F9ED}"/>
                  </a:ext>
                </a:extLst>
              </p:cNvPr>
              <p:cNvSpPr/>
              <p:nvPr/>
            </p:nvSpPr>
            <p:spPr>
              <a:xfrm>
                <a:off x="4250732" y="2353364"/>
                <a:ext cx="12700" cy="72158"/>
              </a:xfrm>
              <a:custGeom>
                <a:avLst/>
                <a:gdLst>
                  <a:gd name="connsiteX0" fmla="*/ 219 w 12700"/>
                  <a:gd name="connsiteY0" fmla="*/ 76 h 72158"/>
                  <a:gd name="connsiteX1" fmla="*/ 219 w 12700"/>
                  <a:gd name="connsiteY1" fmla="*/ 7223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19" y="76"/>
                    </a:moveTo>
                    <a:lnTo>
                      <a:pt x="219" y="7223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88BD2E52-2F07-E5FA-7185-FCCBA2558371}"/>
                  </a:ext>
                </a:extLst>
              </p:cNvPr>
              <p:cNvSpPr/>
              <p:nvPr/>
            </p:nvSpPr>
            <p:spPr>
              <a:xfrm>
                <a:off x="4214789" y="2389379"/>
                <a:ext cx="72013" cy="12726"/>
              </a:xfrm>
              <a:custGeom>
                <a:avLst/>
                <a:gdLst>
                  <a:gd name="connsiteX0" fmla="*/ 72232 w 72013"/>
                  <a:gd name="connsiteY0" fmla="*/ 76 h 12726"/>
                  <a:gd name="connsiteX1" fmla="*/ 219 w 72013"/>
                  <a:gd name="connsiteY1" fmla="*/ 7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32" y="76"/>
                    </a:moveTo>
                    <a:lnTo>
                      <a:pt x="219" y="7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0" name="Graphic 251">
              <a:extLst>
                <a:ext uri="{FF2B5EF4-FFF2-40B4-BE49-F238E27FC236}">
                  <a16:creationId xmlns:a16="http://schemas.microsoft.com/office/drawing/2014/main" id="{4CA9A169-F133-550D-98D1-008F80817F50}"/>
                </a:ext>
              </a:extLst>
            </p:cNvPr>
            <p:cNvGrpSpPr/>
            <p:nvPr/>
          </p:nvGrpSpPr>
          <p:grpSpPr>
            <a:xfrm>
              <a:off x="14740291" y="2968682"/>
              <a:ext cx="71916" cy="52798"/>
              <a:chOff x="4156620" y="2315566"/>
              <a:chExt cx="72013" cy="72158"/>
            </a:xfrm>
            <a:solidFill>
              <a:srgbClr val="000000"/>
            </a:solidFill>
          </p:grpSpPr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5B734F04-AB44-FC13-424F-8939B044A15C}"/>
                  </a:ext>
                </a:extLst>
              </p:cNvPr>
              <p:cNvSpPr/>
              <p:nvPr/>
            </p:nvSpPr>
            <p:spPr>
              <a:xfrm>
                <a:off x="4192563" y="2315566"/>
                <a:ext cx="12700" cy="72158"/>
              </a:xfrm>
              <a:custGeom>
                <a:avLst/>
                <a:gdLst>
                  <a:gd name="connsiteX0" fmla="*/ 214 w 12700"/>
                  <a:gd name="connsiteY0" fmla="*/ 73 h 72158"/>
                  <a:gd name="connsiteX1" fmla="*/ 214 w 12700"/>
                  <a:gd name="connsiteY1" fmla="*/ 7223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14" y="73"/>
                    </a:moveTo>
                    <a:lnTo>
                      <a:pt x="214" y="7223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54C80A39-0400-72E7-FA0B-6459C4B42520}"/>
                  </a:ext>
                </a:extLst>
              </p:cNvPr>
              <p:cNvSpPr/>
              <p:nvPr/>
            </p:nvSpPr>
            <p:spPr>
              <a:xfrm>
                <a:off x="4156620" y="2351582"/>
                <a:ext cx="72013" cy="12726"/>
              </a:xfrm>
              <a:custGeom>
                <a:avLst/>
                <a:gdLst>
                  <a:gd name="connsiteX0" fmla="*/ 72227 w 72013"/>
                  <a:gd name="connsiteY0" fmla="*/ 73 h 12726"/>
                  <a:gd name="connsiteX1" fmla="*/ 214 w 72013"/>
                  <a:gd name="connsiteY1" fmla="*/ 7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27" y="73"/>
                    </a:moveTo>
                    <a:lnTo>
                      <a:pt x="214" y="7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1" name="Graphic 251">
              <a:extLst>
                <a:ext uri="{FF2B5EF4-FFF2-40B4-BE49-F238E27FC236}">
                  <a16:creationId xmlns:a16="http://schemas.microsoft.com/office/drawing/2014/main" id="{3B7BCD77-076A-3988-5B25-B3845DB77373}"/>
                </a:ext>
              </a:extLst>
            </p:cNvPr>
            <p:cNvGrpSpPr/>
            <p:nvPr/>
          </p:nvGrpSpPr>
          <p:grpSpPr>
            <a:xfrm>
              <a:off x="14613960" y="2952294"/>
              <a:ext cx="71916" cy="52798"/>
              <a:chOff x="4030120" y="2293168"/>
              <a:chExt cx="72013" cy="72158"/>
            </a:xfrm>
            <a:solidFill>
              <a:srgbClr val="000000"/>
            </a:solidFill>
          </p:grpSpPr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17401C5B-0A71-0687-72A8-CE95A7A785F0}"/>
                  </a:ext>
                </a:extLst>
              </p:cNvPr>
              <p:cNvSpPr/>
              <p:nvPr/>
            </p:nvSpPr>
            <p:spPr>
              <a:xfrm>
                <a:off x="4066063" y="2293168"/>
                <a:ext cx="12700" cy="72158"/>
              </a:xfrm>
              <a:custGeom>
                <a:avLst/>
                <a:gdLst>
                  <a:gd name="connsiteX0" fmla="*/ 204 w 12700"/>
                  <a:gd name="connsiteY0" fmla="*/ 71 h 72158"/>
                  <a:gd name="connsiteX1" fmla="*/ 204 w 12700"/>
                  <a:gd name="connsiteY1" fmla="*/ 7222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04" y="71"/>
                    </a:moveTo>
                    <a:lnTo>
                      <a:pt x="204" y="7222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E3BEC38F-3681-A503-62B1-D933F1119EDF}"/>
                  </a:ext>
                </a:extLst>
              </p:cNvPr>
              <p:cNvSpPr/>
              <p:nvPr/>
            </p:nvSpPr>
            <p:spPr>
              <a:xfrm>
                <a:off x="4030120" y="2329184"/>
                <a:ext cx="72013" cy="12726"/>
              </a:xfrm>
              <a:custGeom>
                <a:avLst/>
                <a:gdLst>
                  <a:gd name="connsiteX0" fmla="*/ 72218 w 72013"/>
                  <a:gd name="connsiteY0" fmla="*/ 71 h 12726"/>
                  <a:gd name="connsiteX1" fmla="*/ 204 w 72013"/>
                  <a:gd name="connsiteY1" fmla="*/ 7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18" y="71"/>
                    </a:moveTo>
                    <a:lnTo>
                      <a:pt x="204" y="7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2" name="Graphic 251">
              <a:extLst>
                <a:ext uri="{FF2B5EF4-FFF2-40B4-BE49-F238E27FC236}">
                  <a16:creationId xmlns:a16="http://schemas.microsoft.com/office/drawing/2014/main" id="{D206E4BF-9F4C-A1ED-25C6-F13D3A3D52FB}"/>
                </a:ext>
              </a:extLst>
            </p:cNvPr>
            <p:cNvGrpSpPr/>
            <p:nvPr/>
          </p:nvGrpSpPr>
          <p:grpSpPr>
            <a:xfrm>
              <a:off x="14533801" y="2936836"/>
              <a:ext cx="71916" cy="52798"/>
              <a:chOff x="3949852" y="2272042"/>
              <a:chExt cx="72013" cy="72158"/>
            </a:xfrm>
            <a:solidFill>
              <a:srgbClr val="000000"/>
            </a:solidFill>
          </p:grpSpPr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681118E-74BA-3FBB-0031-97B0FB0BBE77}"/>
                  </a:ext>
                </a:extLst>
              </p:cNvPr>
              <p:cNvSpPr/>
              <p:nvPr/>
            </p:nvSpPr>
            <p:spPr>
              <a:xfrm>
                <a:off x="3985795" y="2272042"/>
                <a:ext cx="12700" cy="72158"/>
              </a:xfrm>
              <a:custGeom>
                <a:avLst/>
                <a:gdLst>
                  <a:gd name="connsiteX0" fmla="*/ 198 w 12700"/>
                  <a:gd name="connsiteY0" fmla="*/ 69 h 72158"/>
                  <a:gd name="connsiteX1" fmla="*/ 198 w 12700"/>
                  <a:gd name="connsiteY1" fmla="*/ 7222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98" y="69"/>
                    </a:moveTo>
                    <a:lnTo>
                      <a:pt x="198" y="7222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C5204E7B-0D11-B44E-2EB8-AAE656838924}"/>
                  </a:ext>
                </a:extLst>
              </p:cNvPr>
              <p:cNvSpPr/>
              <p:nvPr/>
            </p:nvSpPr>
            <p:spPr>
              <a:xfrm>
                <a:off x="3949852" y="2308058"/>
                <a:ext cx="72013" cy="12726"/>
              </a:xfrm>
              <a:custGeom>
                <a:avLst/>
                <a:gdLst>
                  <a:gd name="connsiteX0" fmla="*/ 72211 w 72013"/>
                  <a:gd name="connsiteY0" fmla="*/ 69 h 12726"/>
                  <a:gd name="connsiteX1" fmla="*/ 198 w 72013"/>
                  <a:gd name="connsiteY1" fmla="*/ 69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11" y="69"/>
                    </a:moveTo>
                    <a:lnTo>
                      <a:pt x="198" y="6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aphic 251">
              <a:extLst>
                <a:ext uri="{FF2B5EF4-FFF2-40B4-BE49-F238E27FC236}">
                  <a16:creationId xmlns:a16="http://schemas.microsoft.com/office/drawing/2014/main" id="{7B5FD718-8639-73CB-B3C6-D79A88F5A24C}"/>
                </a:ext>
              </a:extLst>
            </p:cNvPr>
            <p:cNvGrpSpPr/>
            <p:nvPr/>
          </p:nvGrpSpPr>
          <p:grpSpPr>
            <a:xfrm>
              <a:off x="14394788" y="2909552"/>
              <a:ext cx="71916" cy="52798"/>
              <a:chOff x="3810652" y="2234754"/>
              <a:chExt cx="72013" cy="72158"/>
            </a:xfrm>
            <a:solidFill>
              <a:srgbClr val="000000"/>
            </a:solidFill>
          </p:grpSpPr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113FD1E0-C884-7FF5-6E16-35857F27DD63}"/>
                  </a:ext>
                </a:extLst>
              </p:cNvPr>
              <p:cNvSpPr/>
              <p:nvPr/>
            </p:nvSpPr>
            <p:spPr>
              <a:xfrm>
                <a:off x="3846595" y="2234754"/>
                <a:ext cx="12700" cy="72158"/>
              </a:xfrm>
              <a:custGeom>
                <a:avLst/>
                <a:gdLst>
                  <a:gd name="connsiteX0" fmla="*/ 187 w 12700"/>
                  <a:gd name="connsiteY0" fmla="*/ 66 h 72158"/>
                  <a:gd name="connsiteX1" fmla="*/ 187 w 12700"/>
                  <a:gd name="connsiteY1" fmla="*/ 7222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87" y="66"/>
                    </a:moveTo>
                    <a:lnTo>
                      <a:pt x="187" y="7222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E4C5C468-F4F7-78F2-A4C9-FE033C0A6F7C}"/>
                  </a:ext>
                </a:extLst>
              </p:cNvPr>
              <p:cNvSpPr/>
              <p:nvPr/>
            </p:nvSpPr>
            <p:spPr>
              <a:xfrm>
                <a:off x="3810652" y="2270770"/>
                <a:ext cx="72013" cy="12726"/>
              </a:xfrm>
              <a:custGeom>
                <a:avLst/>
                <a:gdLst>
                  <a:gd name="connsiteX0" fmla="*/ 72200 w 72013"/>
                  <a:gd name="connsiteY0" fmla="*/ 66 h 12726"/>
                  <a:gd name="connsiteX1" fmla="*/ 187 w 72013"/>
                  <a:gd name="connsiteY1" fmla="*/ 6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200" y="66"/>
                    </a:moveTo>
                    <a:lnTo>
                      <a:pt x="187" y="6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aphic 251">
              <a:extLst>
                <a:ext uri="{FF2B5EF4-FFF2-40B4-BE49-F238E27FC236}">
                  <a16:creationId xmlns:a16="http://schemas.microsoft.com/office/drawing/2014/main" id="{A228F1E5-58CF-3893-ED7E-60B8FBDC987E}"/>
                </a:ext>
              </a:extLst>
            </p:cNvPr>
            <p:cNvGrpSpPr/>
            <p:nvPr/>
          </p:nvGrpSpPr>
          <p:grpSpPr>
            <a:xfrm>
              <a:off x="14370562" y="2909552"/>
              <a:ext cx="71916" cy="52798"/>
              <a:chOff x="3786393" y="2234754"/>
              <a:chExt cx="72013" cy="72158"/>
            </a:xfrm>
            <a:solidFill>
              <a:srgbClr val="000000"/>
            </a:solidFill>
          </p:grpSpPr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A4C167FC-9D02-B710-4FF3-B537BB9AE799}"/>
                  </a:ext>
                </a:extLst>
              </p:cNvPr>
              <p:cNvSpPr/>
              <p:nvPr/>
            </p:nvSpPr>
            <p:spPr>
              <a:xfrm>
                <a:off x="3822336" y="2234754"/>
                <a:ext cx="12700" cy="72158"/>
              </a:xfrm>
              <a:custGeom>
                <a:avLst/>
                <a:gdLst>
                  <a:gd name="connsiteX0" fmla="*/ 185 w 12700"/>
                  <a:gd name="connsiteY0" fmla="*/ 66 h 72158"/>
                  <a:gd name="connsiteX1" fmla="*/ 185 w 12700"/>
                  <a:gd name="connsiteY1" fmla="*/ 7222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85" y="66"/>
                    </a:moveTo>
                    <a:lnTo>
                      <a:pt x="185" y="7222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0C8F2861-78F1-5894-25C6-44F1FE10C0E5}"/>
                  </a:ext>
                </a:extLst>
              </p:cNvPr>
              <p:cNvSpPr/>
              <p:nvPr/>
            </p:nvSpPr>
            <p:spPr>
              <a:xfrm>
                <a:off x="3786393" y="2270770"/>
                <a:ext cx="72013" cy="12726"/>
              </a:xfrm>
              <a:custGeom>
                <a:avLst/>
                <a:gdLst>
                  <a:gd name="connsiteX0" fmla="*/ 72198 w 72013"/>
                  <a:gd name="connsiteY0" fmla="*/ 66 h 12726"/>
                  <a:gd name="connsiteX1" fmla="*/ 185 w 72013"/>
                  <a:gd name="connsiteY1" fmla="*/ 6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98" y="66"/>
                    </a:moveTo>
                    <a:lnTo>
                      <a:pt x="185" y="6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aphic 251">
              <a:extLst>
                <a:ext uri="{FF2B5EF4-FFF2-40B4-BE49-F238E27FC236}">
                  <a16:creationId xmlns:a16="http://schemas.microsoft.com/office/drawing/2014/main" id="{E6A857EA-1D5B-0648-4EEB-24A09001804B}"/>
                </a:ext>
              </a:extLst>
            </p:cNvPr>
            <p:cNvGrpSpPr/>
            <p:nvPr/>
          </p:nvGrpSpPr>
          <p:grpSpPr>
            <a:xfrm>
              <a:off x="14256409" y="2866718"/>
              <a:ext cx="71916" cy="52798"/>
              <a:chOff x="3672087" y="2176213"/>
              <a:chExt cx="72013" cy="72158"/>
            </a:xfrm>
            <a:solidFill>
              <a:srgbClr val="000000"/>
            </a:solidFill>
          </p:grpSpPr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C35C5992-F280-A908-D639-D2371EC80C11}"/>
                  </a:ext>
                </a:extLst>
              </p:cNvPr>
              <p:cNvSpPr/>
              <p:nvPr/>
            </p:nvSpPr>
            <p:spPr>
              <a:xfrm>
                <a:off x="3708030" y="2176213"/>
                <a:ext cx="12700" cy="72158"/>
              </a:xfrm>
              <a:custGeom>
                <a:avLst/>
                <a:gdLst>
                  <a:gd name="connsiteX0" fmla="*/ 176 w 12700"/>
                  <a:gd name="connsiteY0" fmla="*/ 62 h 72158"/>
                  <a:gd name="connsiteX1" fmla="*/ 176 w 12700"/>
                  <a:gd name="connsiteY1" fmla="*/ 7222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6" y="62"/>
                    </a:moveTo>
                    <a:lnTo>
                      <a:pt x="176" y="7222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BC76E6D5-D77C-7310-0B59-F142CA48B7EC}"/>
                  </a:ext>
                </a:extLst>
              </p:cNvPr>
              <p:cNvSpPr/>
              <p:nvPr/>
            </p:nvSpPr>
            <p:spPr>
              <a:xfrm>
                <a:off x="3672087" y="2212228"/>
                <a:ext cx="72013" cy="12726"/>
              </a:xfrm>
              <a:custGeom>
                <a:avLst/>
                <a:gdLst>
                  <a:gd name="connsiteX0" fmla="*/ 72189 w 72013"/>
                  <a:gd name="connsiteY0" fmla="*/ 62 h 12726"/>
                  <a:gd name="connsiteX1" fmla="*/ 176 w 72013"/>
                  <a:gd name="connsiteY1" fmla="*/ 6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9" y="62"/>
                    </a:moveTo>
                    <a:lnTo>
                      <a:pt x="176" y="6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aphic 251">
              <a:extLst>
                <a:ext uri="{FF2B5EF4-FFF2-40B4-BE49-F238E27FC236}">
                  <a16:creationId xmlns:a16="http://schemas.microsoft.com/office/drawing/2014/main" id="{D3D0AC83-3C3B-B54C-A822-C85AABE25DE9}"/>
                </a:ext>
              </a:extLst>
            </p:cNvPr>
            <p:cNvGrpSpPr/>
            <p:nvPr/>
          </p:nvGrpSpPr>
          <p:grpSpPr>
            <a:xfrm>
              <a:off x="14244613" y="2866718"/>
              <a:ext cx="71916" cy="52798"/>
              <a:chOff x="3660275" y="2176213"/>
              <a:chExt cx="72013" cy="72158"/>
            </a:xfrm>
            <a:solidFill>
              <a:srgbClr val="000000"/>
            </a:solidFill>
          </p:grpSpPr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F3884351-2E4A-A40C-8308-E157B624947B}"/>
                  </a:ext>
                </a:extLst>
              </p:cNvPr>
              <p:cNvSpPr/>
              <p:nvPr/>
            </p:nvSpPr>
            <p:spPr>
              <a:xfrm>
                <a:off x="3696218" y="2176213"/>
                <a:ext cx="12700" cy="72158"/>
              </a:xfrm>
              <a:custGeom>
                <a:avLst/>
                <a:gdLst>
                  <a:gd name="connsiteX0" fmla="*/ 175 w 12700"/>
                  <a:gd name="connsiteY0" fmla="*/ 62 h 72158"/>
                  <a:gd name="connsiteX1" fmla="*/ 175 w 12700"/>
                  <a:gd name="connsiteY1" fmla="*/ 7222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5" y="62"/>
                    </a:moveTo>
                    <a:lnTo>
                      <a:pt x="175" y="7222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F2928CCD-C4B7-5936-49C0-4D0FB8C7B1DB}"/>
                  </a:ext>
                </a:extLst>
              </p:cNvPr>
              <p:cNvSpPr/>
              <p:nvPr/>
            </p:nvSpPr>
            <p:spPr>
              <a:xfrm>
                <a:off x="3660275" y="2212228"/>
                <a:ext cx="72013" cy="12726"/>
              </a:xfrm>
              <a:custGeom>
                <a:avLst/>
                <a:gdLst>
                  <a:gd name="connsiteX0" fmla="*/ 72188 w 72013"/>
                  <a:gd name="connsiteY0" fmla="*/ 62 h 12726"/>
                  <a:gd name="connsiteX1" fmla="*/ 175 w 72013"/>
                  <a:gd name="connsiteY1" fmla="*/ 6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8" y="62"/>
                    </a:moveTo>
                    <a:lnTo>
                      <a:pt x="175" y="6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aphic 251">
              <a:extLst>
                <a:ext uri="{FF2B5EF4-FFF2-40B4-BE49-F238E27FC236}">
                  <a16:creationId xmlns:a16="http://schemas.microsoft.com/office/drawing/2014/main" id="{4258631F-7AD9-A9DF-622D-18E693F73C3F}"/>
                </a:ext>
              </a:extLst>
            </p:cNvPr>
            <p:cNvGrpSpPr/>
            <p:nvPr/>
          </p:nvGrpSpPr>
          <p:grpSpPr>
            <a:xfrm>
              <a:off x="14232690" y="2866718"/>
              <a:ext cx="71916" cy="52798"/>
              <a:chOff x="3648336" y="2176213"/>
              <a:chExt cx="72013" cy="72158"/>
            </a:xfrm>
            <a:solidFill>
              <a:srgbClr val="000000"/>
            </a:solidFill>
          </p:grpSpPr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0CDA4FF8-8816-6BFB-D4B1-72B6DE32B0CC}"/>
                  </a:ext>
                </a:extLst>
              </p:cNvPr>
              <p:cNvSpPr/>
              <p:nvPr/>
            </p:nvSpPr>
            <p:spPr>
              <a:xfrm>
                <a:off x="3684279" y="2176213"/>
                <a:ext cx="12700" cy="72158"/>
              </a:xfrm>
              <a:custGeom>
                <a:avLst/>
                <a:gdLst>
                  <a:gd name="connsiteX0" fmla="*/ 174 w 12700"/>
                  <a:gd name="connsiteY0" fmla="*/ 62 h 72158"/>
                  <a:gd name="connsiteX1" fmla="*/ 174 w 12700"/>
                  <a:gd name="connsiteY1" fmla="*/ 7222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4" y="62"/>
                    </a:moveTo>
                    <a:lnTo>
                      <a:pt x="174" y="7222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886CE932-9084-3EB1-5AD4-A260567F6369}"/>
                  </a:ext>
                </a:extLst>
              </p:cNvPr>
              <p:cNvSpPr/>
              <p:nvPr/>
            </p:nvSpPr>
            <p:spPr>
              <a:xfrm>
                <a:off x="3648336" y="2212228"/>
                <a:ext cx="72013" cy="12726"/>
              </a:xfrm>
              <a:custGeom>
                <a:avLst/>
                <a:gdLst>
                  <a:gd name="connsiteX0" fmla="*/ 72187 w 72013"/>
                  <a:gd name="connsiteY0" fmla="*/ 62 h 12726"/>
                  <a:gd name="connsiteX1" fmla="*/ 174 w 72013"/>
                  <a:gd name="connsiteY1" fmla="*/ 6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7" y="62"/>
                    </a:moveTo>
                    <a:lnTo>
                      <a:pt x="174" y="6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8" name="Graphic 251">
              <a:extLst>
                <a:ext uri="{FF2B5EF4-FFF2-40B4-BE49-F238E27FC236}">
                  <a16:creationId xmlns:a16="http://schemas.microsoft.com/office/drawing/2014/main" id="{04461436-871B-1D10-0959-2CCBFAC5EDF1}"/>
                </a:ext>
              </a:extLst>
            </p:cNvPr>
            <p:cNvGrpSpPr/>
            <p:nvPr/>
          </p:nvGrpSpPr>
          <p:grpSpPr>
            <a:xfrm>
              <a:off x="14200473" y="2843065"/>
              <a:ext cx="71916" cy="52798"/>
              <a:chOff x="3616076" y="2143888"/>
              <a:chExt cx="72013" cy="72158"/>
            </a:xfrm>
            <a:solidFill>
              <a:srgbClr val="000000"/>
            </a:solidFill>
          </p:grpSpPr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EC30D7A2-2F16-C5D7-87BD-43FAE8FE4D1C}"/>
                  </a:ext>
                </a:extLst>
              </p:cNvPr>
              <p:cNvSpPr/>
              <p:nvPr/>
            </p:nvSpPr>
            <p:spPr>
              <a:xfrm>
                <a:off x="3652019" y="2143888"/>
                <a:ext cx="12700" cy="72158"/>
              </a:xfrm>
              <a:custGeom>
                <a:avLst/>
                <a:gdLst>
                  <a:gd name="connsiteX0" fmla="*/ 172 w 12700"/>
                  <a:gd name="connsiteY0" fmla="*/ 59 h 72158"/>
                  <a:gd name="connsiteX1" fmla="*/ 172 w 12700"/>
                  <a:gd name="connsiteY1" fmla="*/ 72217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2" y="59"/>
                    </a:moveTo>
                    <a:lnTo>
                      <a:pt x="172" y="7221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B94DE0C6-2937-E2D7-346E-8E011B7D4D75}"/>
                  </a:ext>
                </a:extLst>
              </p:cNvPr>
              <p:cNvSpPr/>
              <p:nvPr/>
            </p:nvSpPr>
            <p:spPr>
              <a:xfrm>
                <a:off x="3616076" y="2179904"/>
                <a:ext cx="72013" cy="12726"/>
              </a:xfrm>
              <a:custGeom>
                <a:avLst/>
                <a:gdLst>
                  <a:gd name="connsiteX0" fmla="*/ 72185 w 72013"/>
                  <a:gd name="connsiteY0" fmla="*/ 59 h 12726"/>
                  <a:gd name="connsiteX1" fmla="*/ 172 w 72013"/>
                  <a:gd name="connsiteY1" fmla="*/ 59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5" y="59"/>
                    </a:moveTo>
                    <a:lnTo>
                      <a:pt x="172" y="5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9" name="Graphic 251">
              <a:extLst>
                <a:ext uri="{FF2B5EF4-FFF2-40B4-BE49-F238E27FC236}">
                  <a16:creationId xmlns:a16="http://schemas.microsoft.com/office/drawing/2014/main" id="{2385B200-ED37-9132-3577-70467E49A8A3}"/>
                </a:ext>
              </a:extLst>
            </p:cNvPr>
            <p:cNvGrpSpPr/>
            <p:nvPr/>
          </p:nvGrpSpPr>
          <p:grpSpPr>
            <a:xfrm>
              <a:off x="14200473" y="2828632"/>
              <a:ext cx="71916" cy="52798"/>
              <a:chOff x="3616076" y="2124162"/>
              <a:chExt cx="72013" cy="72158"/>
            </a:xfrm>
            <a:solidFill>
              <a:srgbClr val="000000"/>
            </a:solidFill>
          </p:grpSpPr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526762A4-1988-7BB0-E98E-D9DDCBF6EBC6}"/>
                  </a:ext>
                </a:extLst>
              </p:cNvPr>
              <p:cNvSpPr/>
              <p:nvPr/>
            </p:nvSpPr>
            <p:spPr>
              <a:xfrm>
                <a:off x="3652019" y="2124162"/>
                <a:ext cx="12700" cy="72158"/>
              </a:xfrm>
              <a:custGeom>
                <a:avLst/>
                <a:gdLst>
                  <a:gd name="connsiteX0" fmla="*/ 172 w 12700"/>
                  <a:gd name="connsiteY0" fmla="*/ 58 h 72158"/>
                  <a:gd name="connsiteX1" fmla="*/ 172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2" y="58"/>
                    </a:moveTo>
                    <a:lnTo>
                      <a:pt x="172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C8B7BA58-9DC6-E3DD-ED9D-4FE0FE325D34}"/>
                  </a:ext>
                </a:extLst>
              </p:cNvPr>
              <p:cNvSpPr/>
              <p:nvPr/>
            </p:nvSpPr>
            <p:spPr>
              <a:xfrm>
                <a:off x="3616076" y="2160178"/>
                <a:ext cx="72013" cy="12726"/>
              </a:xfrm>
              <a:custGeom>
                <a:avLst/>
                <a:gdLst>
                  <a:gd name="connsiteX0" fmla="*/ 72185 w 72013"/>
                  <a:gd name="connsiteY0" fmla="*/ 58 h 12726"/>
                  <a:gd name="connsiteX1" fmla="*/ 172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5" y="58"/>
                    </a:moveTo>
                    <a:lnTo>
                      <a:pt x="172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0" name="Graphic 251">
              <a:extLst>
                <a:ext uri="{FF2B5EF4-FFF2-40B4-BE49-F238E27FC236}">
                  <a16:creationId xmlns:a16="http://schemas.microsoft.com/office/drawing/2014/main" id="{2075FFC2-C48F-3239-4287-DBD6D5DA2C79}"/>
                </a:ext>
              </a:extLst>
            </p:cNvPr>
            <p:cNvGrpSpPr/>
            <p:nvPr/>
          </p:nvGrpSpPr>
          <p:grpSpPr>
            <a:xfrm>
              <a:off x="14175107" y="2828632"/>
              <a:ext cx="71916" cy="52798"/>
              <a:chOff x="3590675" y="2124162"/>
              <a:chExt cx="72013" cy="72158"/>
            </a:xfrm>
            <a:solidFill>
              <a:srgbClr val="000000"/>
            </a:solidFill>
          </p:grpSpPr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E4282D9D-3AE8-F9F4-1720-B744C09A9043}"/>
                  </a:ext>
                </a:extLst>
              </p:cNvPr>
              <p:cNvSpPr/>
              <p:nvPr/>
            </p:nvSpPr>
            <p:spPr>
              <a:xfrm>
                <a:off x="3626618" y="2124162"/>
                <a:ext cx="12700" cy="72158"/>
              </a:xfrm>
              <a:custGeom>
                <a:avLst/>
                <a:gdLst>
                  <a:gd name="connsiteX0" fmla="*/ 170 w 12700"/>
                  <a:gd name="connsiteY0" fmla="*/ 58 h 72158"/>
                  <a:gd name="connsiteX1" fmla="*/ 170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70" y="58"/>
                    </a:moveTo>
                    <a:lnTo>
                      <a:pt x="170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25BC070-CD51-0A5C-C36A-39A007DAE250}"/>
                  </a:ext>
                </a:extLst>
              </p:cNvPr>
              <p:cNvSpPr/>
              <p:nvPr/>
            </p:nvSpPr>
            <p:spPr>
              <a:xfrm>
                <a:off x="3590675" y="2160178"/>
                <a:ext cx="72013" cy="12726"/>
              </a:xfrm>
              <a:custGeom>
                <a:avLst/>
                <a:gdLst>
                  <a:gd name="connsiteX0" fmla="*/ 72183 w 72013"/>
                  <a:gd name="connsiteY0" fmla="*/ 58 h 12726"/>
                  <a:gd name="connsiteX1" fmla="*/ 170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3" y="58"/>
                    </a:moveTo>
                    <a:lnTo>
                      <a:pt x="170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1" name="Graphic 251">
              <a:extLst>
                <a:ext uri="{FF2B5EF4-FFF2-40B4-BE49-F238E27FC236}">
                  <a16:creationId xmlns:a16="http://schemas.microsoft.com/office/drawing/2014/main" id="{4319862B-0394-B148-B17E-3C638AAD20CD}"/>
                </a:ext>
              </a:extLst>
            </p:cNvPr>
            <p:cNvGrpSpPr/>
            <p:nvPr/>
          </p:nvGrpSpPr>
          <p:grpSpPr>
            <a:xfrm>
              <a:off x="14136549" y="2828632"/>
              <a:ext cx="71916" cy="52798"/>
              <a:chOff x="3552065" y="2124162"/>
              <a:chExt cx="72013" cy="72158"/>
            </a:xfrm>
            <a:solidFill>
              <a:srgbClr val="000000"/>
            </a:solidFill>
          </p:grpSpPr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E61E9FBA-6ABF-D46E-B81C-9D6E36EB3E25}"/>
                  </a:ext>
                </a:extLst>
              </p:cNvPr>
              <p:cNvSpPr/>
              <p:nvPr/>
            </p:nvSpPr>
            <p:spPr>
              <a:xfrm>
                <a:off x="3588008" y="2124162"/>
                <a:ext cx="12700" cy="72158"/>
              </a:xfrm>
              <a:custGeom>
                <a:avLst/>
                <a:gdLst>
                  <a:gd name="connsiteX0" fmla="*/ 167 w 12700"/>
                  <a:gd name="connsiteY0" fmla="*/ 58 h 72158"/>
                  <a:gd name="connsiteX1" fmla="*/ 167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7" y="58"/>
                    </a:moveTo>
                    <a:lnTo>
                      <a:pt x="167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4F853967-DD57-B7A9-809F-5D76FA85116A}"/>
                  </a:ext>
                </a:extLst>
              </p:cNvPr>
              <p:cNvSpPr/>
              <p:nvPr/>
            </p:nvSpPr>
            <p:spPr>
              <a:xfrm>
                <a:off x="3552065" y="2160178"/>
                <a:ext cx="72013" cy="12726"/>
              </a:xfrm>
              <a:custGeom>
                <a:avLst/>
                <a:gdLst>
                  <a:gd name="connsiteX0" fmla="*/ 72180 w 72013"/>
                  <a:gd name="connsiteY0" fmla="*/ 58 h 12726"/>
                  <a:gd name="connsiteX1" fmla="*/ 167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80" y="58"/>
                    </a:moveTo>
                    <a:lnTo>
                      <a:pt x="167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2" name="Graphic 251">
              <a:extLst>
                <a:ext uri="{FF2B5EF4-FFF2-40B4-BE49-F238E27FC236}">
                  <a16:creationId xmlns:a16="http://schemas.microsoft.com/office/drawing/2014/main" id="{CBFF5430-6ABE-14F0-4582-5C57D8C7B755}"/>
                </a:ext>
              </a:extLst>
            </p:cNvPr>
            <p:cNvGrpSpPr/>
            <p:nvPr/>
          </p:nvGrpSpPr>
          <p:grpSpPr>
            <a:xfrm>
              <a:off x="14123484" y="2828632"/>
              <a:ext cx="71916" cy="52798"/>
              <a:chOff x="3538983" y="2124162"/>
              <a:chExt cx="72013" cy="72158"/>
            </a:xfrm>
            <a:solidFill>
              <a:srgbClr val="000000"/>
            </a:solidFill>
          </p:grpSpPr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9CA7737A-C2E3-1BF1-0056-0CFBB59CC868}"/>
                  </a:ext>
                </a:extLst>
              </p:cNvPr>
              <p:cNvSpPr/>
              <p:nvPr/>
            </p:nvSpPr>
            <p:spPr>
              <a:xfrm>
                <a:off x="3574926" y="2124162"/>
                <a:ext cx="12700" cy="72158"/>
              </a:xfrm>
              <a:custGeom>
                <a:avLst/>
                <a:gdLst>
                  <a:gd name="connsiteX0" fmla="*/ 166 w 12700"/>
                  <a:gd name="connsiteY0" fmla="*/ 58 h 72158"/>
                  <a:gd name="connsiteX1" fmla="*/ 166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6" y="58"/>
                    </a:moveTo>
                    <a:lnTo>
                      <a:pt x="166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D6E5D86F-04C5-7AF2-D1D7-1D2489B16F82}"/>
                  </a:ext>
                </a:extLst>
              </p:cNvPr>
              <p:cNvSpPr/>
              <p:nvPr/>
            </p:nvSpPr>
            <p:spPr>
              <a:xfrm>
                <a:off x="3538983" y="2160178"/>
                <a:ext cx="72013" cy="12726"/>
              </a:xfrm>
              <a:custGeom>
                <a:avLst/>
                <a:gdLst>
                  <a:gd name="connsiteX0" fmla="*/ 72179 w 72013"/>
                  <a:gd name="connsiteY0" fmla="*/ 58 h 12726"/>
                  <a:gd name="connsiteX1" fmla="*/ 166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79" y="58"/>
                    </a:moveTo>
                    <a:lnTo>
                      <a:pt x="166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3" name="Graphic 251">
              <a:extLst>
                <a:ext uri="{FF2B5EF4-FFF2-40B4-BE49-F238E27FC236}">
                  <a16:creationId xmlns:a16="http://schemas.microsoft.com/office/drawing/2014/main" id="{E2F599FB-6E15-6ED2-C661-3381E4040986}"/>
                </a:ext>
              </a:extLst>
            </p:cNvPr>
            <p:cNvGrpSpPr/>
            <p:nvPr/>
          </p:nvGrpSpPr>
          <p:grpSpPr>
            <a:xfrm>
              <a:off x="14110420" y="2828632"/>
              <a:ext cx="71916" cy="52798"/>
              <a:chOff x="3525901" y="2124162"/>
              <a:chExt cx="72013" cy="72158"/>
            </a:xfrm>
            <a:solidFill>
              <a:srgbClr val="000000"/>
            </a:solidFill>
          </p:grpSpPr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CEFF64C7-BACE-3D18-75DF-31753E1E906E}"/>
                  </a:ext>
                </a:extLst>
              </p:cNvPr>
              <p:cNvSpPr/>
              <p:nvPr/>
            </p:nvSpPr>
            <p:spPr>
              <a:xfrm>
                <a:off x="3561844" y="2124162"/>
                <a:ext cx="12700" cy="72158"/>
              </a:xfrm>
              <a:custGeom>
                <a:avLst/>
                <a:gdLst>
                  <a:gd name="connsiteX0" fmla="*/ 165 w 12700"/>
                  <a:gd name="connsiteY0" fmla="*/ 58 h 72158"/>
                  <a:gd name="connsiteX1" fmla="*/ 165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5" y="58"/>
                    </a:moveTo>
                    <a:lnTo>
                      <a:pt x="165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EA9D1BC2-DAED-2704-FE89-2FC049097CE1}"/>
                  </a:ext>
                </a:extLst>
              </p:cNvPr>
              <p:cNvSpPr/>
              <p:nvPr/>
            </p:nvSpPr>
            <p:spPr>
              <a:xfrm>
                <a:off x="3525901" y="2160178"/>
                <a:ext cx="72013" cy="12726"/>
              </a:xfrm>
              <a:custGeom>
                <a:avLst/>
                <a:gdLst>
                  <a:gd name="connsiteX0" fmla="*/ 72178 w 72013"/>
                  <a:gd name="connsiteY0" fmla="*/ 58 h 12726"/>
                  <a:gd name="connsiteX1" fmla="*/ 165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78" y="58"/>
                    </a:moveTo>
                    <a:lnTo>
                      <a:pt x="165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raphic 251">
              <a:extLst>
                <a:ext uri="{FF2B5EF4-FFF2-40B4-BE49-F238E27FC236}">
                  <a16:creationId xmlns:a16="http://schemas.microsoft.com/office/drawing/2014/main" id="{293BD00A-82FF-A26A-74DD-F1F2076DAAE0}"/>
                </a:ext>
              </a:extLst>
            </p:cNvPr>
            <p:cNvGrpSpPr/>
            <p:nvPr/>
          </p:nvGrpSpPr>
          <p:grpSpPr>
            <a:xfrm>
              <a:off x="14069832" y="2828632"/>
              <a:ext cx="71916" cy="52798"/>
              <a:chOff x="3485259" y="2124162"/>
              <a:chExt cx="72013" cy="72158"/>
            </a:xfrm>
            <a:solidFill>
              <a:srgbClr val="000000"/>
            </a:solidFill>
          </p:grpSpPr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A3A8D2A2-32F9-FBEF-D157-95F1FD4662AA}"/>
                  </a:ext>
                </a:extLst>
              </p:cNvPr>
              <p:cNvSpPr/>
              <p:nvPr/>
            </p:nvSpPr>
            <p:spPr>
              <a:xfrm>
                <a:off x="3521202" y="2124162"/>
                <a:ext cx="12700" cy="72158"/>
              </a:xfrm>
              <a:custGeom>
                <a:avLst/>
                <a:gdLst>
                  <a:gd name="connsiteX0" fmla="*/ 161 w 12700"/>
                  <a:gd name="connsiteY0" fmla="*/ 58 h 72158"/>
                  <a:gd name="connsiteX1" fmla="*/ 161 w 12700"/>
                  <a:gd name="connsiteY1" fmla="*/ 7221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1" y="58"/>
                    </a:moveTo>
                    <a:lnTo>
                      <a:pt x="161" y="7221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2273F1C-60FA-D538-BA76-7276BCC4D9B1}"/>
                  </a:ext>
                </a:extLst>
              </p:cNvPr>
              <p:cNvSpPr/>
              <p:nvPr/>
            </p:nvSpPr>
            <p:spPr>
              <a:xfrm>
                <a:off x="3485259" y="2160178"/>
                <a:ext cx="72013" cy="12726"/>
              </a:xfrm>
              <a:custGeom>
                <a:avLst/>
                <a:gdLst>
                  <a:gd name="connsiteX0" fmla="*/ 72175 w 72013"/>
                  <a:gd name="connsiteY0" fmla="*/ 58 h 12726"/>
                  <a:gd name="connsiteX1" fmla="*/ 161 w 72013"/>
                  <a:gd name="connsiteY1" fmla="*/ 5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75" y="58"/>
                    </a:moveTo>
                    <a:lnTo>
                      <a:pt x="161" y="5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5" name="Graphic 251">
              <a:extLst>
                <a:ext uri="{FF2B5EF4-FFF2-40B4-BE49-F238E27FC236}">
                  <a16:creationId xmlns:a16="http://schemas.microsoft.com/office/drawing/2014/main" id="{6052DDA0-6F34-E27D-BF8A-7058F5D224CC}"/>
                </a:ext>
              </a:extLst>
            </p:cNvPr>
            <p:cNvGrpSpPr/>
            <p:nvPr/>
          </p:nvGrpSpPr>
          <p:grpSpPr>
            <a:xfrm>
              <a:off x="14048905" y="2817644"/>
              <a:ext cx="71916" cy="52798"/>
              <a:chOff x="3464303" y="2109145"/>
              <a:chExt cx="72013" cy="72158"/>
            </a:xfrm>
            <a:solidFill>
              <a:srgbClr val="000000"/>
            </a:solidFill>
          </p:grpSpPr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77B2BC00-BF76-31A6-0023-BA89B1604AA4}"/>
                  </a:ext>
                </a:extLst>
              </p:cNvPr>
              <p:cNvSpPr/>
              <p:nvPr/>
            </p:nvSpPr>
            <p:spPr>
              <a:xfrm>
                <a:off x="3500246" y="2109145"/>
                <a:ext cx="12700" cy="72158"/>
              </a:xfrm>
              <a:custGeom>
                <a:avLst/>
                <a:gdLst>
                  <a:gd name="connsiteX0" fmla="*/ 160 w 12700"/>
                  <a:gd name="connsiteY0" fmla="*/ 56 h 72158"/>
                  <a:gd name="connsiteX1" fmla="*/ 160 w 12700"/>
                  <a:gd name="connsiteY1" fmla="*/ 7221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0" y="56"/>
                    </a:moveTo>
                    <a:lnTo>
                      <a:pt x="160" y="7221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7909B6DB-AD48-49D4-694D-411FC5AD975C}"/>
                  </a:ext>
                </a:extLst>
              </p:cNvPr>
              <p:cNvSpPr/>
              <p:nvPr/>
            </p:nvSpPr>
            <p:spPr>
              <a:xfrm>
                <a:off x="3464303" y="2145161"/>
                <a:ext cx="72013" cy="12726"/>
              </a:xfrm>
              <a:custGeom>
                <a:avLst/>
                <a:gdLst>
                  <a:gd name="connsiteX0" fmla="*/ 72173 w 72013"/>
                  <a:gd name="connsiteY0" fmla="*/ 56 h 12726"/>
                  <a:gd name="connsiteX1" fmla="*/ 160 w 72013"/>
                  <a:gd name="connsiteY1" fmla="*/ 5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73" y="56"/>
                    </a:moveTo>
                    <a:lnTo>
                      <a:pt x="160" y="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6" name="Graphic 251">
              <a:extLst>
                <a:ext uri="{FF2B5EF4-FFF2-40B4-BE49-F238E27FC236}">
                  <a16:creationId xmlns:a16="http://schemas.microsoft.com/office/drawing/2014/main" id="{CAB0E2CD-6A82-70B0-2F20-9081B3C2E37D}"/>
                </a:ext>
              </a:extLst>
            </p:cNvPr>
            <p:cNvGrpSpPr/>
            <p:nvPr/>
          </p:nvGrpSpPr>
          <p:grpSpPr>
            <a:xfrm>
              <a:off x="14000960" y="2817644"/>
              <a:ext cx="71916" cy="52798"/>
              <a:chOff x="3416294" y="2109145"/>
              <a:chExt cx="72013" cy="72158"/>
            </a:xfrm>
            <a:solidFill>
              <a:srgbClr val="000000"/>
            </a:solidFill>
          </p:grpSpPr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BCF2859B-D326-F8E7-37A3-B5E77907CC08}"/>
                  </a:ext>
                </a:extLst>
              </p:cNvPr>
              <p:cNvSpPr/>
              <p:nvPr/>
            </p:nvSpPr>
            <p:spPr>
              <a:xfrm>
                <a:off x="3452237" y="2109145"/>
                <a:ext cx="12700" cy="72158"/>
              </a:xfrm>
              <a:custGeom>
                <a:avLst/>
                <a:gdLst>
                  <a:gd name="connsiteX0" fmla="*/ 156 w 12700"/>
                  <a:gd name="connsiteY0" fmla="*/ 56 h 72158"/>
                  <a:gd name="connsiteX1" fmla="*/ 156 w 12700"/>
                  <a:gd name="connsiteY1" fmla="*/ 7221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56" y="56"/>
                    </a:moveTo>
                    <a:lnTo>
                      <a:pt x="156" y="7221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2D183FD4-6B00-11AB-2A69-57A24989361E}"/>
                  </a:ext>
                </a:extLst>
              </p:cNvPr>
              <p:cNvSpPr/>
              <p:nvPr/>
            </p:nvSpPr>
            <p:spPr>
              <a:xfrm>
                <a:off x="3416294" y="2145161"/>
                <a:ext cx="72013" cy="12726"/>
              </a:xfrm>
              <a:custGeom>
                <a:avLst/>
                <a:gdLst>
                  <a:gd name="connsiteX0" fmla="*/ 72169 w 72013"/>
                  <a:gd name="connsiteY0" fmla="*/ 56 h 12726"/>
                  <a:gd name="connsiteX1" fmla="*/ 156 w 72013"/>
                  <a:gd name="connsiteY1" fmla="*/ 5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9" y="56"/>
                    </a:moveTo>
                    <a:lnTo>
                      <a:pt x="156" y="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raphic 251">
              <a:extLst>
                <a:ext uri="{FF2B5EF4-FFF2-40B4-BE49-F238E27FC236}">
                  <a16:creationId xmlns:a16="http://schemas.microsoft.com/office/drawing/2014/main" id="{69C2B8C9-8F3E-9AD2-B7E4-533563E8D23B}"/>
                </a:ext>
              </a:extLst>
            </p:cNvPr>
            <p:cNvGrpSpPr/>
            <p:nvPr/>
          </p:nvGrpSpPr>
          <p:grpSpPr>
            <a:xfrm>
              <a:off x="13980540" y="2804607"/>
              <a:ext cx="71916" cy="52798"/>
              <a:chOff x="3395846" y="2091328"/>
              <a:chExt cx="72013" cy="72158"/>
            </a:xfrm>
            <a:solidFill>
              <a:srgbClr val="000000"/>
            </a:solidFill>
          </p:grpSpPr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64B1A0B3-7D75-11B5-9F72-91BC1C7C50C3}"/>
                  </a:ext>
                </a:extLst>
              </p:cNvPr>
              <p:cNvSpPr/>
              <p:nvPr/>
            </p:nvSpPr>
            <p:spPr>
              <a:xfrm>
                <a:off x="3431789" y="2091328"/>
                <a:ext cx="12700" cy="72158"/>
              </a:xfrm>
              <a:custGeom>
                <a:avLst/>
                <a:gdLst>
                  <a:gd name="connsiteX0" fmla="*/ 154 w 12700"/>
                  <a:gd name="connsiteY0" fmla="*/ 55 h 72158"/>
                  <a:gd name="connsiteX1" fmla="*/ 154 w 12700"/>
                  <a:gd name="connsiteY1" fmla="*/ 7221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54" y="55"/>
                    </a:moveTo>
                    <a:lnTo>
                      <a:pt x="154" y="7221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57BAF9E1-4BE6-4D34-DF47-DCA184DF5F65}"/>
                  </a:ext>
                </a:extLst>
              </p:cNvPr>
              <p:cNvSpPr/>
              <p:nvPr/>
            </p:nvSpPr>
            <p:spPr>
              <a:xfrm>
                <a:off x="3395846" y="2127344"/>
                <a:ext cx="72013" cy="12726"/>
              </a:xfrm>
              <a:custGeom>
                <a:avLst/>
                <a:gdLst>
                  <a:gd name="connsiteX0" fmla="*/ 72168 w 72013"/>
                  <a:gd name="connsiteY0" fmla="*/ 55 h 12726"/>
                  <a:gd name="connsiteX1" fmla="*/ 154 w 72013"/>
                  <a:gd name="connsiteY1" fmla="*/ 5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8" y="55"/>
                    </a:moveTo>
                    <a:lnTo>
                      <a:pt x="154" y="5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8" name="Graphic 251">
              <a:extLst>
                <a:ext uri="{FF2B5EF4-FFF2-40B4-BE49-F238E27FC236}">
                  <a16:creationId xmlns:a16="http://schemas.microsoft.com/office/drawing/2014/main" id="{74A30B32-CE37-14DD-E529-65A0C9A28A1F}"/>
                </a:ext>
              </a:extLst>
            </p:cNvPr>
            <p:cNvGrpSpPr/>
            <p:nvPr/>
          </p:nvGrpSpPr>
          <p:grpSpPr>
            <a:xfrm>
              <a:off x="13968489" y="2804607"/>
              <a:ext cx="71916" cy="52798"/>
              <a:chOff x="3383780" y="2091328"/>
              <a:chExt cx="72013" cy="72158"/>
            </a:xfrm>
            <a:solidFill>
              <a:srgbClr val="000000"/>
            </a:solidFill>
          </p:grpSpPr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C9291979-8FA7-149F-06C8-1DB4BB6B047A}"/>
                  </a:ext>
                </a:extLst>
              </p:cNvPr>
              <p:cNvSpPr/>
              <p:nvPr/>
            </p:nvSpPr>
            <p:spPr>
              <a:xfrm>
                <a:off x="3419723" y="2091328"/>
                <a:ext cx="12700" cy="72158"/>
              </a:xfrm>
              <a:custGeom>
                <a:avLst/>
                <a:gdLst>
                  <a:gd name="connsiteX0" fmla="*/ 153 w 12700"/>
                  <a:gd name="connsiteY0" fmla="*/ 55 h 72158"/>
                  <a:gd name="connsiteX1" fmla="*/ 153 w 12700"/>
                  <a:gd name="connsiteY1" fmla="*/ 7221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53" y="55"/>
                    </a:moveTo>
                    <a:lnTo>
                      <a:pt x="153" y="7221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3EF00023-CDE5-6143-B880-5E2AFC43398D}"/>
                  </a:ext>
                </a:extLst>
              </p:cNvPr>
              <p:cNvSpPr/>
              <p:nvPr/>
            </p:nvSpPr>
            <p:spPr>
              <a:xfrm>
                <a:off x="3383780" y="2127344"/>
                <a:ext cx="72013" cy="12726"/>
              </a:xfrm>
              <a:custGeom>
                <a:avLst/>
                <a:gdLst>
                  <a:gd name="connsiteX0" fmla="*/ 72167 w 72013"/>
                  <a:gd name="connsiteY0" fmla="*/ 55 h 12726"/>
                  <a:gd name="connsiteX1" fmla="*/ 153 w 72013"/>
                  <a:gd name="connsiteY1" fmla="*/ 5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7" y="55"/>
                    </a:moveTo>
                    <a:lnTo>
                      <a:pt x="153" y="5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9" name="Graphic 251">
              <a:extLst>
                <a:ext uri="{FF2B5EF4-FFF2-40B4-BE49-F238E27FC236}">
                  <a16:creationId xmlns:a16="http://schemas.microsoft.com/office/drawing/2014/main" id="{A65C72F0-2B8C-B3E7-FB18-0844F54B7007}"/>
                </a:ext>
              </a:extLst>
            </p:cNvPr>
            <p:cNvGrpSpPr/>
            <p:nvPr/>
          </p:nvGrpSpPr>
          <p:grpSpPr>
            <a:xfrm>
              <a:off x="13932595" y="2804607"/>
              <a:ext cx="71916" cy="52798"/>
              <a:chOff x="3347837" y="2091328"/>
              <a:chExt cx="72013" cy="72158"/>
            </a:xfrm>
            <a:solidFill>
              <a:srgbClr val="000000"/>
            </a:solidFill>
          </p:grpSpPr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645F2CEC-B5FA-9E6F-AB03-BBAD2818840E}"/>
                  </a:ext>
                </a:extLst>
              </p:cNvPr>
              <p:cNvSpPr/>
              <p:nvPr/>
            </p:nvSpPr>
            <p:spPr>
              <a:xfrm>
                <a:off x="3383780" y="2091328"/>
                <a:ext cx="12700" cy="72158"/>
              </a:xfrm>
              <a:custGeom>
                <a:avLst/>
                <a:gdLst>
                  <a:gd name="connsiteX0" fmla="*/ 151 w 12700"/>
                  <a:gd name="connsiteY0" fmla="*/ 55 h 72158"/>
                  <a:gd name="connsiteX1" fmla="*/ 151 w 12700"/>
                  <a:gd name="connsiteY1" fmla="*/ 7221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51" y="55"/>
                    </a:moveTo>
                    <a:lnTo>
                      <a:pt x="151" y="7221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F352F65C-1ECC-CA08-482A-305A4E5357DF}"/>
                  </a:ext>
                </a:extLst>
              </p:cNvPr>
              <p:cNvSpPr/>
              <p:nvPr/>
            </p:nvSpPr>
            <p:spPr>
              <a:xfrm>
                <a:off x="3347837" y="2127344"/>
                <a:ext cx="72013" cy="12726"/>
              </a:xfrm>
              <a:custGeom>
                <a:avLst/>
                <a:gdLst>
                  <a:gd name="connsiteX0" fmla="*/ 72164 w 72013"/>
                  <a:gd name="connsiteY0" fmla="*/ 55 h 12726"/>
                  <a:gd name="connsiteX1" fmla="*/ 151 w 72013"/>
                  <a:gd name="connsiteY1" fmla="*/ 5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4" y="55"/>
                    </a:moveTo>
                    <a:lnTo>
                      <a:pt x="151" y="5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aphic 251">
              <a:extLst>
                <a:ext uri="{FF2B5EF4-FFF2-40B4-BE49-F238E27FC236}">
                  <a16:creationId xmlns:a16="http://schemas.microsoft.com/office/drawing/2014/main" id="{47FE43B2-BD38-155D-DDF9-A733FEC3DF26}"/>
                </a:ext>
              </a:extLst>
            </p:cNvPr>
            <p:cNvGrpSpPr/>
            <p:nvPr/>
          </p:nvGrpSpPr>
          <p:grpSpPr>
            <a:xfrm>
              <a:off x="13906593" y="2793712"/>
              <a:ext cx="71916" cy="52798"/>
              <a:chOff x="3321800" y="2076438"/>
              <a:chExt cx="72013" cy="72158"/>
            </a:xfrm>
            <a:solidFill>
              <a:srgbClr val="000000"/>
            </a:solidFill>
          </p:grpSpPr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0DC1A569-F88B-F1C1-9572-0BCDABFF6DE6}"/>
                  </a:ext>
                </a:extLst>
              </p:cNvPr>
              <p:cNvSpPr/>
              <p:nvPr/>
            </p:nvSpPr>
            <p:spPr>
              <a:xfrm>
                <a:off x="3357743" y="2076438"/>
                <a:ext cx="12700" cy="72158"/>
              </a:xfrm>
              <a:custGeom>
                <a:avLst/>
                <a:gdLst>
                  <a:gd name="connsiteX0" fmla="*/ 149 w 12700"/>
                  <a:gd name="connsiteY0" fmla="*/ 54 h 72158"/>
                  <a:gd name="connsiteX1" fmla="*/ 149 w 12700"/>
                  <a:gd name="connsiteY1" fmla="*/ 7221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9" y="54"/>
                    </a:moveTo>
                    <a:lnTo>
                      <a:pt x="149" y="7221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0F41F2CC-E6BC-9682-2410-9C57CD184744}"/>
                  </a:ext>
                </a:extLst>
              </p:cNvPr>
              <p:cNvSpPr/>
              <p:nvPr/>
            </p:nvSpPr>
            <p:spPr>
              <a:xfrm>
                <a:off x="3321800" y="2112454"/>
                <a:ext cx="72013" cy="12726"/>
              </a:xfrm>
              <a:custGeom>
                <a:avLst/>
                <a:gdLst>
                  <a:gd name="connsiteX0" fmla="*/ 72162 w 72013"/>
                  <a:gd name="connsiteY0" fmla="*/ 54 h 12726"/>
                  <a:gd name="connsiteX1" fmla="*/ 149 w 72013"/>
                  <a:gd name="connsiteY1" fmla="*/ 5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2" y="54"/>
                    </a:moveTo>
                    <a:lnTo>
                      <a:pt x="149" y="5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1" name="Graphic 251">
              <a:extLst>
                <a:ext uri="{FF2B5EF4-FFF2-40B4-BE49-F238E27FC236}">
                  <a16:creationId xmlns:a16="http://schemas.microsoft.com/office/drawing/2014/main" id="{7BDE6911-25BE-D604-519E-105C4CF3E309}"/>
                </a:ext>
              </a:extLst>
            </p:cNvPr>
            <p:cNvGrpSpPr/>
            <p:nvPr/>
          </p:nvGrpSpPr>
          <p:grpSpPr>
            <a:xfrm>
              <a:off x="13890358" y="2793712"/>
              <a:ext cx="71916" cy="52798"/>
              <a:chOff x="3305543" y="2076438"/>
              <a:chExt cx="72013" cy="72158"/>
            </a:xfrm>
            <a:solidFill>
              <a:srgbClr val="000000"/>
            </a:solidFill>
          </p:grpSpPr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31A42820-0479-DE17-67A7-9BD47E4A0C68}"/>
                  </a:ext>
                </a:extLst>
              </p:cNvPr>
              <p:cNvSpPr/>
              <p:nvPr/>
            </p:nvSpPr>
            <p:spPr>
              <a:xfrm>
                <a:off x="3341487" y="2076438"/>
                <a:ext cx="12700" cy="72158"/>
              </a:xfrm>
              <a:custGeom>
                <a:avLst/>
                <a:gdLst>
                  <a:gd name="connsiteX0" fmla="*/ 147 w 12700"/>
                  <a:gd name="connsiteY0" fmla="*/ 54 h 72158"/>
                  <a:gd name="connsiteX1" fmla="*/ 147 w 12700"/>
                  <a:gd name="connsiteY1" fmla="*/ 7221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7" y="54"/>
                    </a:moveTo>
                    <a:lnTo>
                      <a:pt x="147" y="7221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D7F122E4-C388-1530-6655-F2C37945774F}"/>
                  </a:ext>
                </a:extLst>
              </p:cNvPr>
              <p:cNvSpPr/>
              <p:nvPr/>
            </p:nvSpPr>
            <p:spPr>
              <a:xfrm>
                <a:off x="3305543" y="2112454"/>
                <a:ext cx="72013" cy="12726"/>
              </a:xfrm>
              <a:custGeom>
                <a:avLst/>
                <a:gdLst>
                  <a:gd name="connsiteX0" fmla="*/ 72160 w 72013"/>
                  <a:gd name="connsiteY0" fmla="*/ 54 h 12726"/>
                  <a:gd name="connsiteX1" fmla="*/ 147 w 72013"/>
                  <a:gd name="connsiteY1" fmla="*/ 5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0" y="54"/>
                    </a:moveTo>
                    <a:lnTo>
                      <a:pt x="147" y="5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2" name="Graphic 251">
              <a:extLst>
                <a:ext uri="{FF2B5EF4-FFF2-40B4-BE49-F238E27FC236}">
                  <a16:creationId xmlns:a16="http://schemas.microsoft.com/office/drawing/2014/main" id="{19D75E3D-161E-4C6D-6D90-145D9DFB7CE3}"/>
                </a:ext>
              </a:extLst>
            </p:cNvPr>
            <p:cNvGrpSpPr/>
            <p:nvPr/>
          </p:nvGrpSpPr>
          <p:grpSpPr>
            <a:xfrm>
              <a:off x="13890358" y="2779838"/>
              <a:ext cx="71916" cy="52798"/>
              <a:chOff x="3305543" y="2057476"/>
              <a:chExt cx="72013" cy="72158"/>
            </a:xfrm>
            <a:solidFill>
              <a:srgbClr val="000000"/>
            </a:solidFill>
          </p:grpSpPr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7316EF01-815E-29DE-C161-9151B126A0E8}"/>
                  </a:ext>
                </a:extLst>
              </p:cNvPr>
              <p:cNvSpPr/>
              <p:nvPr/>
            </p:nvSpPr>
            <p:spPr>
              <a:xfrm>
                <a:off x="3341487" y="2057476"/>
                <a:ext cx="12700" cy="72158"/>
              </a:xfrm>
              <a:custGeom>
                <a:avLst/>
                <a:gdLst>
                  <a:gd name="connsiteX0" fmla="*/ 147 w 12700"/>
                  <a:gd name="connsiteY0" fmla="*/ 52 h 72158"/>
                  <a:gd name="connsiteX1" fmla="*/ 147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7" y="52"/>
                    </a:moveTo>
                    <a:lnTo>
                      <a:pt x="147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A3257473-BEDA-BA88-E3D3-8E5C26EE24D3}"/>
                  </a:ext>
                </a:extLst>
              </p:cNvPr>
              <p:cNvSpPr/>
              <p:nvPr/>
            </p:nvSpPr>
            <p:spPr>
              <a:xfrm>
                <a:off x="3305543" y="2093492"/>
                <a:ext cx="72013" cy="12726"/>
              </a:xfrm>
              <a:custGeom>
                <a:avLst/>
                <a:gdLst>
                  <a:gd name="connsiteX0" fmla="*/ 72160 w 72013"/>
                  <a:gd name="connsiteY0" fmla="*/ 52 h 12726"/>
                  <a:gd name="connsiteX1" fmla="*/ 147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60" y="52"/>
                    </a:moveTo>
                    <a:lnTo>
                      <a:pt x="147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aphic 251">
              <a:extLst>
                <a:ext uri="{FF2B5EF4-FFF2-40B4-BE49-F238E27FC236}">
                  <a16:creationId xmlns:a16="http://schemas.microsoft.com/office/drawing/2014/main" id="{757CF357-86F4-7A33-A746-B5F75115C4F4}"/>
                </a:ext>
              </a:extLst>
            </p:cNvPr>
            <p:cNvGrpSpPr/>
            <p:nvPr/>
          </p:nvGrpSpPr>
          <p:grpSpPr>
            <a:xfrm>
              <a:off x="13877295" y="2779838"/>
              <a:ext cx="71916" cy="52798"/>
              <a:chOff x="3292462" y="2057476"/>
              <a:chExt cx="72013" cy="72158"/>
            </a:xfrm>
            <a:solidFill>
              <a:srgbClr val="000000"/>
            </a:solidFill>
          </p:grpSpPr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789975D1-D836-7A62-766B-7837CD00C104}"/>
                  </a:ext>
                </a:extLst>
              </p:cNvPr>
              <p:cNvSpPr/>
              <p:nvPr/>
            </p:nvSpPr>
            <p:spPr>
              <a:xfrm>
                <a:off x="3328405" y="2057476"/>
                <a:ext cx="12700" cy="72158"/>
              </a:xfrm>
              <a:custGeom>
                <a:avLst/>
                <a:gdLst>
                  <a:gd name="connsiteX0" fmla="*/ 146 w 12700"/>
                  <a:gd name="connsiteY0" fmla="*/ 52 h 72158"/>
                  <a:gd name="connsiteX1" fmla="*/ 146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6" y="52"/>
                    </a:moveTo>
                    <a:lnTo>
                      <a:pt x="146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DA20F497-DA6B-C696-CF80-B75B05F6E922}"/>
                  </a:ext>
                </a:extLst>
              </p:cNvPr>
              <p:cNvSpPr/>
              <p:nvPr/>
            </p:nvSpPr>
            <p:spPr>
              <a:xfrm>
                <a:off x="3292462" y="2093492"/>
                <a:ext cx="72013" cy="12726"/>
              </a:xfrm>
              <a:custGeom>
                <a:avLst/>
                <a:gdLst>
                  <a:gd name="connsiteX0" fmla="*/ 72159 w 72013"/>
                  <a:gd name="connsiteY0" fmla="*/ 52 h 12726"/>
                  <a:gd name="connsiteX1" fmla="*/ 146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9" y="52"/>
                    </a:moveTo>
                    <a:lnTo>
                      <a:pt x="146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aphic 251">
              <a:extLst>
                <a:ext uri="{FF2B5EF4-FFF2-40B4-BE49-F238E27FC236}">
                  <a16:creationId xmlns:a16="http://schemas.microsoft.com/office/drawing/2014/main" id="{CA152AB2-6C8C-4BC3-DF9B-04D2C0B565C8}"/>
                </a:ext>
              </a:extLst>
            </p:cNvPr>
            <p:cNvGrpSpPr/>
            <p:nvPr/>
          </p:nvGrpSpPr>
          <p:grpSpPr>
            <a:xfrm>
              <a:off x="13864230" y="2779838"/>
              <a:ext cx="71916" cy="52798"/>
              <a:chOff x="3279380" y="2057476"/>
              <a:chExt cx="72013" cy="72158"/>
            </a:xfrm>
            <a:solidFill>
              <a:srgbClr val="000000"/>
            </a:solidFill>
          </p:grpSpPr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F8537D57-401C-6E2A-8788-B0E7BD5541DC}"/>
                  </a:ext>
                </a:extLst>
              </p:cNvPr>
              <p:cNvSpPr/>
              <p:nvPr/>
            </p:nvSpPr>
            <p:spPr>
              <a:xfrm>
                <a:off x="3315323" y="2057476"/>
                <a:ext cx="12700" cy="72158"/>
              </a:xfrm>
              <a:custGeom>
                <a:avLst/>
                <a:gdLst>
                  <a:gd name="connsiteX0" fmla="*/ 145 w 12700"/>
                  <a:gd name="connsiteY0" fmla="*/ 52 h 72158"/>
                  <a:gd name="connsiteX1" fmla="*/ 145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5" y="52"/>
                    </a:moveTo>
                    <a:lnTo>
                      <a:pt x="145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E357FB9F-CF0D-CEF2-2AE6-0CF17160C581}"/>
                  </a:ext>
                </a:extLst>
              </p:cNvPr>
              <p:cNvSpPr/>
              <p:nvPr/>
            </p:nvSpPr>
            <p:spPr>
              <a:xfrm>
                <a:off x="3279380" y="2093492"/>
                <a:ext cx="72013" cy="12726"/>
              </a:xfrm>
              <a:custGeom>
                <a:avLst/>
                <a:gdLst>
                  <a:gd name="connsiteX0" fmla="*/ 72158 w 72013"/>
                  <a:gd name="connsiteY0" fmla="*/ 52 h 12726"/>
                  <a:gd name="connsiteX1" fmla="*/ 145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8" y="52"/>
                    </a:moveTo>
                    <a:lnTo>
                      <a:pt x="145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aphic 251">
              <a:extLst>
                <a:ext uri="{FF2B5EF4-FFF2-40B4-BE49-F238E27FC236}">
                  <a16:creationId xmlns:a16="http://schemas.microsoft.com/office/drawing/2014/main" id="{444F3A43-C213-1F39-396D-D6ED44BED6AF}"/>
                </a:ext>
              </a:extLst>
            </p:cNvPr>
            <p:cNvGrpSpPr/>
            <p:nvPr/>
          </p:nvGrpSpPr>
          <p:grpSpPr>
            <a:xfrm>
              <a:off x="13838355" y="2779838"/>
              <a:ext cx="71916" cy="52798"/>
              <a:chOff x="3253470" y="2057476"/>
              <a:chExt cx="72013" cy="72158"/>
            </a:xfrm>
            <a:solidFill>
              <a:srgbClr val="000000"/>
            </a:solidFill>
          </p:grpSpPr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92BC3D2A-1FE5-BCEF-8673-3EE17D8C0B9B}"/>
                  </a:ext>
                </a:extLst>
              </p:cNvPr>
              <p:cNvSpPr/>
              <p:nvPr/>
            </p:nvSpPr>
            <p:spPr>
              <a:xfrm>
                <a:off x="3289414" y="2057476"/>
                <a:ext cx="12700" cy="72158"/>
              </a:xfrm>
              <a:custGeom>
                <a:avLst/>
                <a:gdLst>
                  <a:gd name="connsiteX0" fmla="*/ 143 w 12700"/>
                  <a:gd name="connsiteY0" fmla="*/ 52 h 72158"/>
                  <a:gd name="connsiteX1" fmla="*/ 143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3" y="52"/>
                    </a:moveTo>
                    <a:lnTo>
                      <a:pt x="143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35037C20-8435-6A20-C088-C8FD60A4DD53}"/>
                  </a:ext>
                </a:extLst>
              </p:cNvPr>
              <p:cNvSpPr/>
              <p:nvPr/>
            </p:nvSpPr>
            <p:spPr>
              <a:xfrm>
                <a:off x="3253470" y="2093492"/>
                <a:ext cx="72013" cy="12726"/>
              </a:xfrm>
              <a:custGeom>
                <a:avLst/>
                <a:gdLst>
                  <a:gd name="connsiteX0" fmla="*/ 72156 w 72013"/>
                  <a:gd name="connsiteY0" fmla="*/ 52 h 12726"/>
                  <a:gd name="connsiteX1" fmla="*/ 143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6" y="52"/>
                    </a:moveTo>
                    <a:lnTo>
                      <a:pt x="143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aphic 251">
              <a:extLst>
                <a:ext uri="{FF2B5EF4-FFF2-40B4-BE49-F238E27FC236}">
                  <a16:creationId xmlns:a16="http://schemas.microsoft.com/office/drawing/2014/main" id="{89B0F043-3A8D-FD0D-B08B-282997E22F67}"/>
                </a:ext>
              </a:extLst>
            </p:cNvPr>
            <p:cNvGrpSpPr/>
            <p:nvPr/>
          </p:nvGrpSpPr>
          <p:grpSpPr>
            <a:xfrm>
              <a:off x="13827321" y="2779838"/>
              <a:ext cx="71916" cy="52798"/>
              <a:chOff x="3242421" y="2057476"/>
              <a:chExt cx="72013" cy="72158"/>
            </a:xfrm>
            <a:solidFill>
              <a:srgbClr val="000000"/>
            </a:solidFill>
          </p:grpSpPr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4BD791BB-170C-DF82-3A35-A1501E7E8221}"/>
                  </a:ext>
                </a:extLst>
              </p:cNvPr>
              <p:cNvSpPr/>
              <p:nvPr/>
            </p:nvSpPr>
            <p:spPr>
              <a:xfrm>
                <a:off x="3278364" y="2057476"/>
                <a:ext cx="12700" cy="72158"/>
              </a:xfrm>
              <a:custGeom>
                <a:avLst/>
                <a:gdLst>
                  <a:gd name="connsiteX0" fmla="*/ 142 w 12700"/>
                  <a:gd name="connsiteY0" fmla="*/ 52 h 72158"/>
                  <a:gd name="connsiteX1" fmla="*/ 142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2" y="52"/>
                    </a:moveTo>
                    <a:lnTo>
                      <a:pt x="142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AEE8414E-9008-E96A-E1FB-F96E8F492785}"/>
                  </a:ext>
                </a:extLst>
              </p:cNvPr>
              <p:cNvSpPr/>
              <p:nvPr/>
            </p:nvSpPr>
            <p:spPr>
              <a:xfrm>
                <a:off x="3242421" y="2093492"/>
                <a:ext cx="72013" cy="12726"/>
              </a:xfrm>
              <a:custGeom>
                <a:avLst/>
                <a:gdLst>
                  <a:gd name="connsiteX0" fmla="*/ 72155 w 72013"/>
                  <a:gd name="connsiteY0" fmla="*/ 52 h 12726"/>
                  <a:gd name="connsiteX1" fmla="*/ 142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5" y="52"/>
                    </a:moveTo>
                    <a:lnTo>
                      <a:pt x="142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aphic 251">
              <a:extLst>
                <a:ext uri="{FF2B5EF4-FFF2-40B4-BE49-F238E27FC236}">
                  <a16:creationId xmlns:a16="http://schemas.microsoft.com/office/drawing/2014/main" id="{80F9CEE9-6A44-4888-3352-26D5DD0B8B38}"/>
                </a:ext>
              </a:extLst>
            </p:cNvPr>
            <p:cNvGrpSpPr/>
            <p:nvPr/>
          </p:nvGrpSpPr>
          <p:grpSpPr>
            <a:xfrm>
              <a:off x="13816413" y="2779838"/>
              <a:ext cx="71916" cy="52798"/>
              <a:chOff x="3231498" y="2057476"/>
              <a:chExt cx="72013" cy="72158"/>
            </a:xfrm>
            <a:solidFill>
              <a:srgbClr val="000000"/>
            </a:solidFill>
          </p:grpSpPr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E740D66E-E5D8-A599-7BE9-CF9DE41FB8A3}"/>
                  </a:ext>
                </a:extLst>
              </p:cNvPr>
              <p:cNvSpPr/>
              <p:nvPr/>
            </p:nvSpPr>
            <p:spPr>
              <a:xfrm>
                <a:off x="3267441" y="2057476"/>
                <a:ext cx="12700" cy="72158"/>
              </a:xfrm>
              <a:custGeom>
                <a:avLst/>
                <a:gdLst>
                  <a:gd name="connsiteX0" fmla="*/ 141 w 12700"/>
                  <a:gd name="connsiteY0" fmla="*/ 52 h 72158"/>
                  <a:gd name="connsiteX1" fmla="*/ 141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1" y="52"/>
                    </a:moveTo>
                    <a:lnTo>
                      <a:pt x="141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0353028C-3FAD-D565-9BC3-44115A797269}"/>
                  </a:ext>
                </a:extLst>
              </p:cNvPr>
              <p:cNvSpPr/>
              <p:nvPr/>
            </p:nvSpPr>
            <p:spPr>
              <a:xfrm>
                <a:off x="3231498" y="2093492"/>
                <a:ext cx="72013" cy="12726"/>
              </a:xfrm>
              <a:custGeom>
                <a:avLst/>
                <a:gdLst>
                  <a:gd name="connsiteX0" fmla="*/ 72155 w 72013"/>
                  <a:gd name="connsiteY0" fmla="*/ 52 h 12726"/>
                  <a:gd name="connsiteX1" fmla="*/ 141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5" y="52"/>
                    </a:moveTo>
                    <a:lnTo>
                      <a:pt x="141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aphic 251">
              <a:extLst>
                <a:ext uri="{FF2B5EF4-FFF2-40B4-BE49-F238E27FC236}">
                  <a16:creationId xmlns:a16="http://schemas.microsoft.com/office/drawing/2014/main" id="{D772E568-2C54-88A1-16F1-1B802BB55E6E}"/>
                </a:ext>
              </a:extLst>
            </p:cNvPr>
            <p:cNvGrpSpPr/>
            <p:nvPr/>
          </p:nvGrpSpPr>
          <p:grpSpPr>
            <a:xfrm>
              <a:off x="13805378" y="2779838"/>
              <a:ext cx="71916" cy="52798"/>
              <a:chOff x="3220449" y="2057476"/>
              <a:chExt cx="72013" cy="72158"/>
            </a:xfrm>
            <a:solidFill>
              <a:srgbClr val="000000"/>
            </a:solidFill>
          </p:grpSpPr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E6D1C419-3CB2-9097-8242-68927069BDEB}"/>
                  </a:ext>
                </a:extLst>
              </p:cNvPr>
              <p:cNvSpPr/>
              <p:nvPr/>
            </p:nvSpPr>
            <p:spPr>
              <a:xfrm>
                <a:off x="3256392" y="2057476"/>
                <a:ext cx="12700" cy="72158"/>
              </a:xfrm>
              <a:custGeom>
                <a:avLst/>
                <a:gdLst>
                  <a:gd name="connsiteX0" fmla="*/ 141 w 12700"/>
                  <a:gd name="connsiteY0" fmla="*/ 52 h 72158"/>
                  <a:gd name="connsiteX1" fmla="*/ 141 w 12700"/>
                  <a:gd name="connsiteY1" fmla="*/ 7221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41" y="52"/>
                    </a:moveTo>
                    <a:lnTo>
                      <a:pt x="141" y="7221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6C2ADF72-9F47-AD3A-BCBB-9AD795F6C096}"/>
                  </a:ext>
                </a:extLst>
              </p:cNvPr>
              <p:cNvSpPr/>
              <p:nvPr/>
            </p:nvSpPr>
            <p:spPr>
              <a:xfrm>
                <a:off x="3220449" y="2093492"/>
                <a:ext cx="72013" cy="12726"/>
              </a:xfrm>
              <a:custGeom>
                <a:avLst/>
                <a:gdLst>
                  <a:gd name="connsiteX0" fmla="*/ 72154 w 72013"/>
                  <a:gd name="connsiteY0" fmla="*/ 52 h 12726"/>
                  <a:gd name="connsiteX1" fmla="*/ 141 w 72013"/>
                  <a:gd name="connsiteY1" fmla="*/ 5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4" y="52"/>
                    </a:moveTo>
                    <a:lnTo>
                      <a:pt x="141" y="5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aphic 251">
              <a:extLst>
                <a:ext uri="{FF2B5EF4-FFF2-40B4-BE49-F238E27FC236}">
                  <a16:creationId xmlns:a16="http://schemas.microsoft.com/office/drawing/2014/main" id="{A6F30A50-386C-8361-C13E-13077D242F9B}"/>
                </a:ext>
              </a:extLst>
            </p:cNvPr>
            <p:cNvGrpSpPr/>
            <p:nvPr/>
          </p:nvGrpSpPr>
          <p:grpSpPr>
            <a:xfrm>
              <a:off x="13780391" y="2768943"/>
              <a:ext cx="71916" cy="52798"/>
              <a:chOff x="3195428" y="2042586"/>
              <a:chExt cx="72013" cy="72158"/>
            </a:xfrm>
            <a:solidFill>
              <a:srgbClr val="000000"/>
            </a:solidFill>
          </p:grpSpPr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D68420E7-ACE8-96F2-1985-E305904918ED}"/>
                  </a:ext>
                </a:extLst>
              </p:cNvPr>
              <p:cNvSpPr/>
              <p:nvPr/>
            </p:nvSpPr>
            <p:spPr>
              <a:xfrm>
                <a:off x="3231371" y="2042586"/>
                <a:ext cx="12700" cy="72158"/>
              </a:xfrm>
              <a:custGeom>
                <a:avLst/>
                <a:gdLst>
                  <a:gd name="connsiteX0" fmla="*/ 139 w 12700"/>
                  <a:gd name="connsiteY0" fmla="*/ 51 h 72158"/>
                  <a:gd name="connsiteX1" fmla="*/ 139 w 12700"/>
                  <a:gd name="connsiteY1" fmla="*/ 7221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9" y="51"/>
                    </a:moveTo>
                    <a:lnTo>
                      <a:pt x="139" y="7221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B818BFA2-EFA0-EB9D-25EE-7A0222CF5FA2}"/>
                  </a:ext>
                </a:extLst>
              </p:cNvPr>
              <p:cNvSpPr/>
              <p:nvPr/>
            </p:nvSpPr>
            <p:spPr>
              <a:xfrm>
                <a:off x="3195428" y="2078602"/>
                <a:ext cx="72013" cy="12726"/>
              </a:xfrm>
              <a:custGeom>
                <a:avLst/>
                <a:gdLst>
                  <a:gd name="connsiteX0" fmla="*/ 72152 w 72013"/>
                  <a:gd name="connsiteY0" fmla="*/ 51 h 12726"/>
                  <a:gd name="connsiteX1" fmla="*/ 139 w 72013"/>
                  <a:gd name="connsiteY1" fmla="*/ 5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2" y="51"/>
                    </a:moveTo>
                    <a:lnTo>
                      <a:pt x="139" y="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0" name="Graphic 251">
              <a:extLst>
                <a:ext uri="{FF2B5EF4-FFF2-40B4-BE49-F238E27FC236}">
                  <a16:creationId xmlns:a16="http://schemas.microsoft.com/office/drawing/2014/main" id="{B3763030-BF74-1446-6094-DC45F32D4F8C}"/>
                </a:ext>
              </a:extLst>
            </p:cNvPr>
            <p:cNvGrpSpPr/>
            <p:nvPr/>
          </p:nvGrpSpPr>
          <p:grpSpPr>
            <a:xfrm>
              <a:off x="13771133" y="2768943"/>
              <a:ext cx="71916" cy="52798"/>
              <a:chOff x="3186157" y="2042586"/>
              <a:chExt cx="72013" cy="72158"/>
            </a:xfrm>
            <a:solidFill>
              <a:srgbClr val="00000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B93B301-BB2D-9147-8A76-69A8DC5977AB}"/>
                  </a:ext>
                </a:extLst>
              </p:cNvPr>
              <p:cNvSpPr/>
              <p:nvPr/>
            </p:nvSpPr>
            <p:spPr>
              <a:xfrm>
                <a:off x="3222100" y="2042586"/>
                <a:ext cx="12700" cy="72158"/>
              </a:xfrm>
              <a:custGeom>
                <a:avLst/>
                <a:gdLst>
                  <a:gd name="connsiteX0" fmla="*/ 138 w 12700"/>
                  <a:gd name="connsiteY0" fmla="*/ 51 h 72158"/>
                  <a:gd name="connsiteX1" fmla="*/ 138 w 12700"/>
                  <a:gd name="connsiteY1" fmla="*/ 7221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8" y="51"/>
                    </a:moveTo>
                    <a:lnTo>
                      <a:pt x="138" y="7221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FE86DE2E-BF78-55BC-07A5-92BF1EE58992}"/>
                  </a:ext>
                </a:extLst>
              </p:cNvPr>
              <p:cNvSpPr/>
              <p:nvPr/>
            </p:nvSpPr>
            <p:spPr>
              <a:xfrm>
                <a:off x="3186157" y="2078602"/>
                <a:ext cx="72013" cy="12726"/>
              </a:xfrm>
              <a:custGeom>
                <a:avLst/>
                <a:gdLst>
                  <a:gd name="connsiteX0" fmla="*/ 72151 w 72013"/>
                  <a:gd name="connsiteY0" fmla="*/ 51 h 12726"/>
                  <a:gd name="connsiteX1" fmla="*/ 138 w 72013"/>
                  <a:gd name="connsiteY1" fmla="*/ 5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1" y="51"/>
                    </a:moveTo>
                    <a:lnTo>
                      <a:pt x="138" y="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aphic 251">
              <a:extLst>
                <a:ext uri="{FF2B5EF4-FFF2-40B4-BE49-F238E27FC236}">
                  <a16:creationId xmlns:a16="http://schemas.microsoft.com/office/drawing/2014/main" id="{955A4F15-6882-527A-A522-FBA12C9F9AAF}"/>
                </a:ext>
              </a:extLst>
            </p:cNvPr>
            <p:cNvGrpSpPr/>
            <p:nvPr/>
          </p:nvGrpSpPr>
          <p:grpSpPr>
            <a:xfrm>
              <a:off x="13752487" y="2768943"/>
              <a:ext cx="71916" cy="52798"/>
              <a:chOff x="3167486" y="2042586"/>
              <a:chExt cx="72013" cy="72158"/>
            </a:xfrm>
            <a:solidFill>
              <a:srgbClr val="000000"/>
            </a:solidFill>
          </p:grpSpPr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19F80562-D59C-DE7A-1D8B-313A781F9807}"/>
                  </a:ext>
                </a:extLst>
              </p:cNvPr>
              <p:cNvSpPr/>
              <p:nvPr/>
            </p:nvSpPr>
            <p:spPr>
              <a:xfrm>
                <a:off x="3203430" y="2042586"/>
                <a:ext cx="12700" cy="72158"/>
              </a:xfrm>
              <a:custGeom>
                <a:avLst/>
                <a:gdLst>
                  <a:gd name="connsiteX0" fmla="*/ 136 w 12700"/>
                  <a:gd name="connsiteY0" fmla="*/ 51 h 72158"/>
                  <a:gd name="connsiteX1" fmla="*/ 136 w 12700"/>
                  <a:gd name="connsiteY1" fmla="*/ 7221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6" y="51"/>
                    </a:moveTo>
                    <a:lnTo>
                      <a:pt x="136" y="7221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FCE35ED7-AB40-3A01-A5D0-3D6AAA866AE4}"/>
                  </a:ext>
                </a:extLst>
              </p:cNvPr>
              <p:cNvSpPr/>
              <p:nvPr/>
            </p:nvSpPr>
            <p:spPr>
              <a:xfrm>
                <a:off x="3167486" y="2078602"/>
                <a:ext cx="72013" cy="12726"/>
              </a:xfrm>
              <a:custGeom>
                <a:avLst/>
                <a:gdLst>
                  <a:gd name="connsiteX0" fmla="*/ 72150 w 72013"/>
                  <a:gd name="connsiteY0" fmla="*/ 51 h 12726"/>
                  <a:gd name="connsiteX1" fmla="*/ 136 w 72013"/>
                  <a:gd name="connsiteY1" fmla="*/ 5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0" y="51"/>
                    </a:moveTo>
                    <a:lnTo>
                      <a:pt x="136" y="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aphic 251">
              <a:extLst>
                <a:ext uri="{FF2B5EF4-FFF2-40B4-BE49-F238E27FC236}">
                  <a16:creationId xmlns:a16="http://schemas.microsoft.com/office/drawing/2014/main" id="{0E26B35C-9B8B-DFBA-E566-EA2CF46AAA94}"/>
                </a:ext>
              </a:extLst>
            </p:cNvPr>
            <p:cNvGrpSpPr/>
            <p:nvPr/>
          </p:nvGrpSpPr>
          <p:grpSpPr>
            <a:xfrm>
              <a:off x="13761745" y="2768943"/>
              <a:ext cx="71916" cy="52798"/>
              <a:chOff x="3176758" y="2042586"/>
              <a:chExt cx="72013" cy="72158"/>
            </a:xfrm>
            <a:solidFill>
              <a:srgbClr val="000000"/>
            </a:solidFill>
          </p:grpSpPr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823176E0-2D7A-898B-EC29-E7DAA8CBD066}"/>
                  </a:ext>
                </a:extLst>
              </p:cNvPr>
              <p:cNvSpPr/>
              <p:nvPr/>
            </p:nvSpPr>
            <p:spPr>
              <a:xfrm>
                <a:off x="3212701" y="2042586"/>
                <a:ext cx="12700" cy="72158"/>
              </a:xfrm>
              <a:custGeom>
                <a:avLst/>
                <a:gdLst>
                  <a:gd name="connsiteX0" fmla="*/ 137 w 12700"/>
                  <a:gd name="connsiteY0" fmla="*/ 51 h 72158"/>
                  <a:gd name="connsiteX1" fmla="*/ 137 w 12700"/>
                  <a:gd name="connsiteY1" fmla="*/ 7221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7" y="51"/>
                    </a:moveTo>
                    <a:lnTo>
                      <a:pt x="137" y="7221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9F41A58E-4286-8AE9-F218-37111D37AD81}"/>
                  </a:ext>
                </a:extLst>
              </p:cNvPr>
              <p:cNvSpPr/>
              <p:nvPr/>
            </p:nvSpPr>
            <p:spPr>
              <a:xfrm>
                <a:off x="3176758" y="2078602"/>
                <a:ext cx="72013" cy="12726"/>
              </a:xfrm>
              <a:custGeom>
                <a:avLst/>
                <a:gdLst>
                  <a:gd name="connsiteX0" fmla="*/ 72150 w 72013"/>
                  <a:gd name="connsiteY0" fmla="*/ 51 h 12726"/>
                  <a:gd name="connsiteX1" fmla="*/ 137 w 72013"/>
                  <a:gd name="connsiteY1" fmla="*/ 5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50" y="51"/>
                    </a:moveTo>
                    <a:lnTo>
                      <a:pt x="137" y="5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aphic 251">
              <a:extLst>
                <a:ext uri="{FF2B5EF4-FFF2-40B4-BE49-F238E27FC236}">
                  <a16:creationId xmlns:a16="http://schemas.microsoft.com/office/drawing/2014/main" id="{C9324346-9A60-94F8-C170-FF256F9F35C8}"/>
                </a:ext>
              </a:extLst>
            </p:cNvPr>
            <p:cNvGrpSpPr/>
            <p:nvPr/>
          </p:nvGrpSpPr>
          <p:grpSpPr>
            <a:xfrm>
              <a:off x="13732066" y="2758793"/>
              <a:ext cx="71916" cy="52798"/>
              <a:chOff x="3147038" y="2028715"/>
              <a:chExt cx="72013" cy="72158"/>
            </a:xfrm>
            <a:solidFill>
              <a:srgbClr val="000000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9BCCD452-1042-D3AD-4534-C2E8383CAF6C}"/>
                  </a:ext>
                </a:extLst>
              </p:cNvPr>
              <p:cNvSpPr/>
              <p:nvPr/>
            </p:nvSpPr>
            <p:spPr>
              <a:xfrm>
                <a:off x="3182981" y="2028715"/>
                <a:ext cx="12700" cy="72158"/>
              </a:xfrm>
              <a:custGeom>
                <a:avLst/>
                <a:gdLst>
                  <a:gd name="connsiteX0" fmla="*/ 135 w 12700"/>
                  <a:gd name="connsiteY0" fmla="*/ 50 h 72158"/>
                  <a:gd name="connsiteX1" fmla="*/ 135 w 12700"/>
                  <a:gd name="connsiteY1" fmla="*/ 7220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5" y="50"/>
                    </a:moveTo>
                    <a:lnTo>
                      <a:pt x="135" y="7220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C52CF1A6-ADAD-20E8-04A5-E92C4F11AE16}"/>
                  </a:ext>
                </a:extLst>
              </p:cNvPr>
              <p:cNvSpPr/>
              <p:nvPr/>
            </p:nvSpPr>
            <p:spPr>
              <a:xfrm>
                <a:off x="3147038" y="2064730"/>
                <a:ext cx="72013" cy="12726"/>
              </a:xfrm>
              <a:custGeom>
                <a:avLst/>
                <a:gdLst>
                  <a:gd name="connsiteX0" fmla="*/ 72148 w 72013"/>
                  <a:gd name="connsiteY0" fmla="*/ 50 h 12726"/>
                  <a:gd name="connsiteX1" fmla="*/ 135 w 72013"/>
                  <a:gd name="connsiteY1" fmla="*/ 5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8" y="50"/>
                    </a:moveTo>
                    <a:lnTo>
                      <a:pt x="135" y="5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4" name="Graphic 251">
              <a:extLst>
                <a:ext uri="{FF2B5EF4-FFF2-40B4-BE49-F238E27FC236}">
                  <a16:creationId xmlns:a16="http://schemas.microsoft.com/office/drawing/2014/main" id="{638824F5-8FD1-F802-B492-DEB388FD0103}"/>
                </a:ext>
              </a:extLst>
            </p:cNvPr>
            <p:cNvGrpSpPr/>
            <p:nvPr/>
          </p:nvGrpSpPr>
          <p:grpSpPr>
            <a:xfrm>
              <a:off x="13723948" y="2758793"/>
              <a:ext cx="71916" cy="52798"/>
              <a:chOff x="3138910" y="2028715"/>
              <a:chExt cx="72013" cy="72158"/>
            </a:xfrm>
            <a:solidFill>
              <a:srgbClr val="000000"/>
            </a:solidFill>
          </p:grpSpPr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34168053-BC9F-ED2D-ED11-78B81018B378}"/>
                  </a:ext>
                </a:extLst>
              </p:cNvPr>
              <p:cNvSpPr/>
              <p:nvPr/>
            </p:nvSpPr>
            <p:spPr>
              <a:xfrm>
                <a:off x="3174853" y="2028715"/>
                <a:ext cx="12700" cy="72158"/>
              </a:xfrm>
              <a:custGeom>
                <a:avLst/>
                <a:gdLst>
                  <a:gd name="connsiteX0" fmla="*/ 134 w 12700"/>
                  <a:gd name="connsiteY0" fmla="*/ 50 h 72158"/>
                  <a:gd name="connsiteX1" fmla="*/ 134 w 12700"/>
                  <a:gd name="connsiteY1" fmla="*/ 7220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4" y="50"/>
                    </a:moveTo>
                    <a:lnTo>
                      <a:pt x="134" y="7220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4" name="Freeform: Shape 773">
                <a:extLst>
                  <a:ext uri="{FF2B5EF4-FFF2-40B4-BE49-F238E27FC236}">
                    <a16:creationId xmlns:a16="http://schemas.microsoft.com/office/drawing/2014/main" id="{176BB04B-049F-9C96-F82E-BB0D21BD450A}"/>
                  </a:ext>
                </a:extLst>
              </p:cNvPr>
              <p:cNvSpPr/>
              <p:nvPr/>
            </p:nvSpPr>
            <p:spPr>
              <a:xfrm>
                <a:off x="3138910" y="2064730"/>
                <a:ext cx="72013" cy="12726"/>
              </a:xfrm>
              <a:custGeom>
                <a:avLst/>
                <a:gdLst>
                  <a:gd name="connsiteX0" fmla="*/ 72147 w 72013"/>
                  <a:gd name="connsiteY0" fmla="*/ 50 h 12726"/>
                  <a:gd name="connsiteX1" fmla="*/ 134 w 72013"/>
                  <a:gd name="connsiteY1" fmla="*/ 5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7" y="50"/>
                    </a:moveTo>
                    <a:lnTo>
                      <a:pt x="134" y="5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5" name="Graphic 251">
              <a:extLst>
                <a:ext uri="{FF2B5EF4-FFF2-40B4-BE49-F238E27FC236}">
                  <a16:creationId xmlns:a16="http://schemas.microsoft.com/office/drawing/2014/main" id="{C368AC6B-33BF-3DF6-9D03-69DAF379DBED}"/>
                </a:ext>
              </a:extLst>
            </p:cNvPr>
            <p:cNvGrpSpPr/>
            <p:nvPr/>
          </p:nvGrpSpPr>
          <p:grpSpPr>
            <a:xfrm>
              <a:off x="13707587" y="2758793"/>
              <a:ext cx="71916" cy="52798"/>
              <a:chOff x="3122526" y="2028715"/>
              <a:chExt cx="72013" cy="72158"/>
            </a:xfrm>
            <a:solidFill>
              <a:srgbClr val="000000"/>
            </a:solidFill>
          </p:grpSpPr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94D04574-E0A5-A322-03FD-0E577DAE77D4}"/>
                  </a:ext>
                </a:extLst>
              </p:cNvPr>
              <p:cNvSpPr/>
              <p:nvPr/>
            </p:nvSpPr>
            <p:spPr>
              <a:xfrm>
                <a:off x="3158469" y="2028715"/>
                <a:ext cx="12700" cy="72158"/>
              </a:xfrm>
              <a:custGeom>
                <a:avLst/>
                <a:gdLst>
                  <a:gd name="connsiteX0" fmla="*/ 133 w 12700"/>
                  <a:gd name="connsiteY0" fmla="*/ 50 h 72158"/>
                  <a:gd name="connsiteX1" fmla="*/ 133 w 12700"/>
                  <a:gd name="connsiteY1" fmla="*/ 7220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3" y="50"/>
                    </a:moveTo>
                    <a:lnTo>
                      <a:pt x="133" y="7220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id="{36A8903E-1C42-803D-78F2-6912AC76C263}"/>
                  </a:ext>
                </a:extLst>
              </p:cNvPr>
              <p:cNvSpPr/>
              <p:nvPr/>
            </p:nvSpPr>
            <p:spPr>
              <a:xfrm>
                <a:off x="3122526" y="2064730"/>
                <a:ext cx="72013" cy="12726"/>
              </a:xfrm>
              <a:custGeom>
                <a:avLst/>
                <a:gdLst>
                  <a:gd name="connsiteX0" fmla="*/ 72146 w 72013"/>
                  <a:gd name="connsiteY0" fmla="*/ 50 h 12726"/>
                  <a:gd name="connsiteX1" fmla="*/ 133 w 72013"/>
                  <a:gd name="connsiteY1" fmla="*/ 5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6" y="50"/>
                    </a:moveTo>
                    <a:lnTo>
                      <a:pt x="133" y="5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6" name="Graphic 251">
              <a:extLst>
                <a:ext uri="{FF2B5EF4-FFF2-40B4-BE49-F238E27FC236}">
                  <a16:creationId xmlns:a16="http://schemas.microsoft.com/office/drawing/2014/main" id="{862ECB6B-3F80-7A29-FC60-B316F020886E}"/>
                </a:ext>
              </a:extLst>
            </p:cNvPr>
            <p:cNvGrpSpPr/>
            <p:nvPr/>
          </p:nvGrpSpPr>
          <p:grpSpPr>
            <a:xfrm>
              <a:off x="13699469" y="2758793"/>
              <a:ext cx="71916" cy="52798"/>
              <a:chOff x="3114397" y="2028715"/>
              <a:chExt cx="72013" cy="72158"/>
            </a:xfrm>
            <a:solidFill>
              <a:srgbClr val="000000"/>
            </a:solidFill>
          </p:grpSpPr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C868A375-BA17-7F85-C625-E3AE371FFA43}"/>
                  </a:ext>
                </a:extLst>
              </p:cNvPr>
              <p:cNvSpPr/>
              <p:nvPr/>
            </p:nvSpPr>
            <p:spPr>
              <a:xfrm>
                <a:off x="3150340" y="2028715"/>
                <a:ext cx="12700" cy="72158"/>
              </a:xfrm>
              <a:custGeom>
                <a:avLst/>
                <a:gdLst>
                  <a:gd name="connsiteX0" fmla="*/ 132 w 12700"/>
                  <a:gd name="connsiteY0" fmla="*/ 50 h 72158"/>
                  <a:gd name="connsiteX1" fmla="*/ 132 w 12700"/>
                  <a:gd name="connsiteY1" fmla="*/ 7220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2" y="50"/>
                    </a:moveTo>
                    <a:lnTo>
                      <a:pt x="132" y="7220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26AE3439-02DE-F3DF-AF71-45E875465BBF}"/>
                  </a:ext>
                </a:extLst>
              </p:cNvPr>
              <p:cNvSpPr/>
              <p:nvPr/>
            </p:nvSpPr>
            <p:spPr>
              <a:xfrm>
                <a:off x="3114397" y="2064730"/>
                <a:ext cx="72013" cy="12726"/>
              </a:xfrm>
              <a:custGeom>
                <a:avLst/>
                <a:gdLst>
                  <a:gd name="connsiteX0" fmla="*/ 72145 w 72013"/>
                  <a:gd name="connsiteY0" fmla="*/ 50 h 12726"/>
                  <a:gd name="connsiteX1" fmla="*/ 132 w 72013"/>
                  <a:gd name="connsiteY1" fmla="*/ 5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5" y="50"/>
                    </a:moveTo>
                    <a:lnTo>
                      <a:pt x="132" y="5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7" name="Graphic 251">
              <a:extLst>
                <a:ext uri="{FF2B5EF4-FFF2-40B4-BE49-F238E27FC236}">
                  <a16:creationId xmlns:a16="http://schemas.microsoft.com/office/drawing/2014/main" id="{B9ADB4AD-C714-C8F3-1C7C-DA7248611C6E}"/>
                </a:ext>
              </a:extLst>
            </p:cNvPr>
            <p:cNvGrpSpPr/>
            <p:nvPr/>
          </p:nvGrpSpPr>
          <p:grpSpPr>
            <a:xfrm>
              <a:off x="13715704" y="2758793"/>
              <a:ext cx="71916" cy="52798"/>
              <a:chOff x="3130654" y="2028715"/>
              <a:chExt cx="72013" cy="72158"/>
            </a:xfrm>
            <a:solidFill>
              <a:srgbClr val="000000"/>
            </a:solidFill>
          </p:grpSpPr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2298E227-43B1-4072-379D-417666C6A352}"/>
                  </a:ext>
                </a:extLst>
              </p:cNvPr>
              <p:cNvSpPr/>
              <p:nvPr/>
            </p:nvSpPr>
            <p:spPr>
              <a:xfrm>
                <a:off x="3166597" y="2028715"/>
                <a:ext cx="12700" cy="72158"/>
              </a:xfrm>
              <a:custGeom>
                <a:avLst/>
                <a:gdLst>
                  <a:gd name="connsiteX0" fmla="*/ 134 w 12700"/>
                  <a:gd name="connsiteY0" fmla="*/ 50 h 72158"/>
                  <a:gd name="connsiteX1" fmla="*/ 134 w 12700"/>
                  <a:gd name="connsiteY1" fmla="*/ 7220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4" y="50"/>
                    </a:moveTo>
                    <a:lnTo>
                      <a:pt x="134" y="7220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75EBF246-BD38-44F9-87E4-4C0F625A3C13}"/>
                  </a:ext>
                </a:extLst>
              </p:cNvPr>
              <p:cNvSpPr/>
              <p:nvPr/>
            </p:nvSpPr>
            <p:spPr>
              <a:xfrm>
                <a:off x="3130654" y="2064730"/>
                <a:ext cx="72013" cy="12726"/>
              </a:xfrm>
              <a:custGeom>
                <a:avLst/>
                <a:gdLst>
                  <a:gd name="connsiteX0" fmla="*/ 72147 w 72013"/>
                  <a:gd name="connsiteY0" fmla="*/ 50 h 12726"/>
                  <a:gd name="connsiteX1" fmla="*/ 134 w 72013"/>
                  <a:gd name="connsiteY1" fmla="*/ 5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7" y="50"/>
                    </a:moveTo>
                    <a:lnTo>
                      <a:pt x="134" y="5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8" name="Graphic 251">
              <a:extLst>
                <a:ext uri="{FF2B5EF4-FFF2-40B4-BE49-F238E27FC236}">
                  <a16:creationId xmlns:a16="http://schemas.microsoft.com/office/drawing/2014/main" id="{80DDCC8C-124B-2E75-D61C-164C2F96192C}"/>
                </a:ext>
              </a:extLst>
            </p:cNvPr>
            <p:cNvGrpSpPr/>
            <p:nvPr/>
          </p:nvGrpSpPr>
          <p:grpSpPr>
            <a:xfrm>
              <a:off x="13663448" y="2737655"/>
              <a:ext cx="71916" cy="52798"/>
              <a:chOff x="3078327" y="1999826"/>
              <a:chExt cx="72013" cy="72158"/>
            </a:xfrm>
            <a:solidFill>
              <a:srgbClr val="000000"/>
            </a:solidFill>
          </p:grpSpPr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2532991B-EC94-0310-CDE5-AA98FEA73C99}"/>
                  </a:ext>
                </a:extLst>
              </p:cNvPr>
              <p:cNvSpPr/>
              <p:nvPr/>
            </p:nvSpPr>
            <p:spPr>
              <a:xfrm>
                <a:off x="3114270" y="1999826"/>
                <a:ext cx="12700" cy="72158"/>
              </a:xfrm>
              <a:custGeom>
                <a:avLst/>
                <a:gdLst>
                  <a:gd name="connsiteX0" fmla="*/ 129 w 12700"/>
                  <a:gd name="connsiteY0" fmla="*/ 48 h 72158"/>
                  <a:gd name="connsiteX1" fmla="*/ 129 w 12700"/>
                  <a:gd name="connsiteY1" fmla="*/ 7220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29" y="48"/>
                    </a:moveTo>
                    <a:lnTo>
                      <a:pt x="129" y="7220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CDBECEE4-2F88-28FC-1FC7-8B9E26B6637B}"/>
                  </a:ext>
                </a:extLst>
              </p:cNvPr>
              <p:cNvSpPr/>
              <p:nvPr/>
            </p:nvSpPr>
            <p:spPr>
              <a:xfrm>
                <a:off x="3078327" y="2035841"/>
                <a:ext cx="72013" cy="12726"/>
              </a:xfrm>
              <a:custGeom>
                <a:avLst/>
                <a:gdLst>
                  <a:gd name="connsiteX0" fmla="*/ 72143 w 72013"/>
                  <a:gd name="connsiteY0" fmla="*/ 48 h 12726"/>
                  <a:gd name="connsiteX1" fmla="*/ 129 w 72013"/>
                  <a:gd name="connsiteY1" fmla="*/ 4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3" y="48"/>
                    </a:moveTo>
                    <a:lnTo>
                      <a:pt x="129" y="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9" name="Graphic 251">
              <a:extLst>
                <a:ext uri="{FF2B5EF4-FFF2-40B4-BE49-F238E27FC236}">
                  <a16:creationId xmlns:a16="http://schemas.microsoft.com/office/drawing/2014/main" id="{BE7D2A6D-61FA-5391-5942-B60F876920B5}"/>
                </a:ext>
              </a:extLst>
            </p:cNvPr>
            <p:cNvGrpSpPr/>
            <p:nvPr/>
          </p:nvGrpSpPr>
          <p:grpSpPr>
            <a:xfrm>
              <a:off x="13641886" y="2737655"/>
              <a:ext cx="71916" cy="52798"/>
              <a:chOff x="3056736" y="1999826"/>
              <a:chExt cx="72013" cy="72158"/>
            </a:xfrm>
            <a:solidFill>
              <a:srgbClr val="000000"/>
            </a:solidFill>
          </p:grpSpPr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513EE612-D202-926A-6401-8E6B953CBF0E}"/>
                  </a:ext>
                </a:extLst>
              </p:cNvPr>
              <p:cNvSpPr/>
              <p:nvPr/>
            </p:nvSpPr>
            <p:spPr>
              <a:xfrm>
                <a:off x="3092679" y="1999826"/>
                <a:ext cx="12700" cy="72158"/>
              </a:xfrm>
              <a:custGeom>
                <a:avLst/>
                <a:gdLst>
                  <a:gd name="connsiteX0" fmla="*/ 128 w 12700"/>
                  <a:gd name="connsiteY0" fmla="*/ 48 h 72158"/>
                  <a:gd name="connsiteX1" fmla="*/ 128 w 12700"/>
                  <a:gd name="connsiteY1" fmla="*/ 7220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28" y="48"/>
                    </a:moveTo>
                    <a:lnTo>
                      <a:pt x="128" y="7220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C2F8E21-0480-4C37-6AD7-912EE56C1B4B}"/>
                  </a:ext>
                </a:extLst>
              </p:cNvPr>
              <p:cNvSpPr/>
              <p:nvPr/>
            </p:nvSpPr>
            <p:spPr>
              <a:xfrm>
                <a:off x="3056736" y="2035841"/>
                <a:ext cx="72013" cy="12726"/>
              </a:xfrm>
              <a:custGeom>
                <a:avLst/>
                <a:gdLst>
                  <a:gd name="connsiteX0" fmla="*/ 72141 w 72013"/>
                  <a:gd name="connsiteY0" fmla="*/ 48 h 12726"/>
                  <a:gd name="connsiteX1" fmla="*/ 128 w 72013"/>
                  <a:gd name="connsiteY1" fmla="*/ 4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41" y="48"/>
                    </a:moveTo>
                    <a:lnTo>
                      <a:pt x="128" y="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0" name="Graphic 251">
              <a:extLst>
                <a:ext uri="{FF2B5EF4-FFF2-40B4-BE49-F238E27FC236}">
                  <a16:creationId xmlns:a16="http://schemas.microsoft.com/office/drawing/2014/main" id="{014F89E5-F37A-5290-A7F8-EA264871AF5C}"/>
                </a:ext>
              </a:extLst>
            </p:cNvPr>
            <p:cNvGrpSpPr/>
            <p:nvPr/>
          </p:nvGrpSpPr>
          <p:grpSpPr>
            <a:xfrm>
              <a:off x="13621211" y="2737655"/>
              <a:ext cx="71916" cy="52798"/>
              <a:chOff x="3036034" y="1999826"/>
              <a:chExt cx="72013" cy="72158"/>
            </a:xfrm>
            <a:solidFill>
              <a:srgbClr val="000000"/>
            </a:solidFill>
          </p:grpSpPr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3C641490-155A-DB3F-BC88-BF102B1CF451}"/>
                  </a:ext>
                </a:extLst>
              </p:cNvPr>
              <p:cNvSpPr/>
              <p:nvPr/>
            </p:nvSpPr>
            <p:spPr>
              <a:xfrm>
                <a:off x="3071977" y="1999826"/>
                <a:ext cx="12700" cy="72158"/>
              </a:xfrm>
              <a:custGeom>
                <a:avLst/>
                <a:gdLst>
                  <a:gd name="connsiteX0" fmla="*/ 126 w 12700"/>
                  <a:gd name="connsiteY0" fmla="*/ 48 h 72158"/>
                  <a:gd name="connsiteX1" fmla="*/ 126 w 12700"/>
                  <a:gd name="connsiteY1" fmla="*/ 7220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26" y="48"/>
                    </a:moveTo>
                    <a:lnTo>
                      <a:pt x="126" y="7220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A136BC3A-4E39-F04E-B539-ECE7D732218E}"/>
                  </a:ext>
                </a:extLst>
              </p:cNvPr>
              <p:cNvSpPr/>
              <p:nvPr/>
            </p:nvSpPr>
            <p:spPr>
              <a:xfrm>
                <a:off x="3036034" y="2035841"/>
                <a:ext cx="72013" cy="12726"/>
              </a:xfrm>
              <a:custGeom>
                <a:avLst/>
                <a:gdLst>
                  <a:gd name="connsiteX0" fmla="*/ 72139 w 72013"/>
                  <a:gd name="connsiteY0" fmla="*/ 48 h 12726"/>
                  <a:gd name="connsiteX1" fmla="*/ 126 w 72013"/>
                  <a:gd name="connsiteY1" fmla="*/ 4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39" y="48"/>
                    </a:moveTo>
                    <a:lnTo>
                      <a:pt x="126" y="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1" name="Graphic 251">
              <a:extLst>
                <a:ext uri="{FF2B5EF4-FFF2-40B4-BE49-F238E27FC236}">
                  <a16:creationId xmlns:a16="http://schemas.microsoft.com/office/drawing/2014/main" id="{1532C28F-BCD3-9ACC-358E-48C913994066}"/>
                </a:ext>
              </a:extLst>
            </p:cNvPr>
            <p:cNvGrpSpPr/>
            <p:nvPr/>
          </p:nvGrpSpPr>
          <p:grpSpPr>
            <a:xfrm>
              <a:off x="13610430" y="2737655"/>
              <a:ext cx="71916" cy="52798"/>
              <a:chOff x="3025238" y="1999826"/>
              <a:chExt cx="72013" cy="72158"/>
            </a:xfrm>
            <a:solidFill>
              <a:srgbClr val="000000"/>
            </a:solidFill>
          </p:grpSpPr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EE47A7F1-D266-FB3D-62FE-70D94A6209C1}"/>
                  </a:ext>
                </a:extLst>
              </p:cNvPr>
              <p:cNvSpPr/>
              <p:nvPr/>
            </p:nvSpPr>
            <p:spPr>
              <a:xfrm>
                <a:off x="3061181" y="1999826"/>
                <a:ext cx="12700" cy="72158"/>
              </a:xfrm>
              <a:custGeom>
                <a:avLst/>
                <a:gdLst>
                  <a:gd name="connsiteX0" fmla="*/ 125 w 12700"/>
                  <a:gd name="connsiteY0" fmla="*/ 48 h 72158"/>
                  <a:gd name="connsiteX1" fmla="*/ 125 w 12700"/>
                  <a:gd name="connsiteY1" fmla="*/ 7220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25" y="48"/>
                    </a:moveTo>
                    <a:lnTo>
                      <a:pt x="125" y="7220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142C1784-8FB0-1A2F-53A8-F8433FC6F991}"/>
                  </a:ext>
                </a:extLst>
              </p:cNvPr>
              <p:cNvSpPr/>
              <p:nvPr/>
            </p:nvSpPr>
            <p:spPr>
              <a:xfrm>
                <a:off x="3025238" y="2035841"/>
                <a:ext cx="72013" cy="12726"/>
              </a:xfrm>
              <a:custGeom>
                <a:avLst/>
                <a:gdLst>
                  <a:gd name="connsiteX0" fmla="*/ 72138 w 72013"/>
                  <a:gd name="connsiteY0" fmla="*/ 48 h 12726"/>
                  <a:gd name="connsiteX1" fmla="*/ 125 w 72013"/>
                  <a:gd name="connsiteY1" fmla="*/ 4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38" y="48"/>
                    </a:moveTo>
                    <a:lnTo>
                      <a:pt x="125" y="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2" name="Graphic 251">
              <a:extLst>
                <a:ext uri="{FF2B5EF4-FFF2-40B4-BE49-F238E27FC236}">
                  <a16:creationId xmlns:a16="http://schemas.microsoft.com/office/drawing/2014/main" id="{926AB85E-9BF9-D2BA-9B93-3497C3FCEDAB}"/>
                </a:ext>
              </a:extLst>
            </p:cNvPr>
            <p:cNvGrpSpPr/>
            <p:nvPr/>
          </p:nvGrpSpPr>
          <p:grpSpPr>
            <a:xfrm>
              <a:off x="13558427" y="2737655"/>
              <a:ext cx="71916" cy="52798"/>
              <a:chOff x="2973165" y="1999826"/>
              <a:chExt cx="72013" cy="72158"/>
            </a:xfrm>
            <a:solidFill>
              <a:srgbClr val="000000"/>
            </a:solidFill>
          </p:grpSpPr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673F4222-3D86-7050-BB3E-38EBA681BCA8}"/>
                  </a:ext>
                </a:extLst>
              </p:cNvPr>
              <p:cNvSpPr/>
              <p:nvPr/>
            </p:nvSpPr>
            <p:spPr>
              <a:xfrm>
                <a:off x="3009108" y="1999826"/>
                <a:ext cx="12700" cy="72158"/>
              </a:xfrm>
              <a:custGeom>
                <a:avLst/>
                <a:gdLst>
                  <a:gd name="connsiteX0" fmla="*/ 121 w 12700"/>
                  <a:gd name="connsiteY0" fmla="*/ 48 h 72158"/>
                  <a:gd name="connsiteX1" fmla="*/ 121 w 12700"/>
                  <a:gd name="connsiteY1" fmla="*/ 7220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21" y="48"/>
                    </a:moveTo>
                    <a:lnTo>
                      <a:pt x="121" y="7220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9B70C9DF-A2F2-18CA-7FF3-9829747887E5}"/>
                  </a:ext>
                </a:extLst>
              </p:cNvPr>
              <p:cNvSpPr/>
              <p:nvPr/>
            </p:nvSpPr>
            <p:spPr>
              <a:xfrm>
                <a:off x="2973165" y="2035841"/>
                <a:ext cx="72013" cy="12726"/>
              </a:xfrm>
              <a:custGeom>
                <a:avLst/>
                <a:gdLst>
                  <a:gd name="connsiteX0" fmla="*/ 72134 w 72013"/>
                  <a:gd name="connsiteY0" fmla="*/ 48 h 12726"/>
                  <a:gd name="connsiteX1" fmla="*/ 121 w 72013"/>
                  <a:gd name="connsiteY1" fmla="*/ 4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34" y="48"/>
                    </a:moveTo>
                    <a:lnTo>
                      <a:pt x="121" y="4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Graphic 251">
              <a:extLst>
                <a:ext uri="{FF2B5EF4-FFF2-40B4-BE49-F238E27FC236}">
                  <a16:creationId xmlns:a16="http://schemas.microsoft.com/office/drawing/2014/main" id="{CFDC5818-92C9-1D21-8EF4-E22525F472E5}"/>
                </a:ext>
              </a:extLst>
            </p:cNvPr>
            <p:cNvGrpSpPr/>
            <p:nvPr/>
          </p:nvGrpSpPr>
          <p:grpSpPr>
            <a:xfrm>
              <a:off x="13489428" y="2726295"/>
              <a:ext cx="71916" cy="52798"/>
              <a:chOff x="2904073" y="1984300"/>
              <a:chExt cx="72013" cy="72158"/>
            </a:xfrm>
            <a:solidFill>
              <a:srgbClr val="000000"/>
            </a:solidFill>
          </p:grpSpPr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54F64FCC-93EA-60E7-5AE6-1EDC16EC642F}"/>
                  </a:ext>
                </a:extLst>
              </p:cNvPr>
              <p:cNvSpPr/>
              <p:nvPr/>
            </p:nvSpPr>
            <p:spPr>
              <a:xfrm>
                <a:off x="2940016" y="1984300"/>
                <a:ext cx="12700" cy="72158"/>
              </a:xfrm>
              <a:custGeom>
                <a:avLst/>
                <a:gdLst>
                  <a:gd name="connsiteX0" fmla="*/ 116 w 12700"/>
                  <a:gd name="connsiteY0" fmla="*/ 47 h 72158"/>
                  <a:gd name="connsiteX1" fmla="*/ 116 w 12700"/>
                  <a:gd name="connsiteY1" fmla="*/ 7220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16" y="47"/>
                    </a:moveTo>
                    <a:lnTo>
                      <a:pt x="116" y="7220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942EFA65-55AB-830A-F7A0-79BAB6F0C17F}"/>
                  </a:ext>
                </a:extLst>
              </p:cNvPr>
              <p:cNvSpPr/>
              <p:nvPr/>
            </p:nvSpPr>
            <p:spPr>
              <a:xfrm>
                <a:off x="2904073" y="2020315"/>
                <a:ext cx="72013" cy="12726"/>
              </a:xfrm>
              <a:custGeom>
                <a:avLst/>
                <a:gdLst>
                  <a:gd name="connsiteX0" fmla="*/ 72129 w 72013"/>
                  <a:gd name="connsiteY0" fmla="*/ 47 h 12726"/>
                  <a:gd name="connsiteX1" fmla="*/ 116 w 72013"/>
                  <a:gd name="connsiteY1" fmla="*/ 4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29" y="47"/>
                    </a:moveTo>
                    <a:lnTo>
                      <a:pt x="116" y="4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4" name="Graphic 251">
              <a:extLst>
                <a:ext uri="{FF2B5EF4-FFF2-40B4-BE49-F238E27FC236}">
                  <a16:creationId xmlns:a16="http://schemas.microsoft.com/office/drawing/2014/main" id="{D46BC2FD-3F74-7414-D46D-ECAA53FEBE0F}"/>
                </a:ext>
              </a:extLst>
            </p:cNvPr>
            <p:cNvGrpSpPr/>
            <p:nvPr/>
          </p:nvGrpSpPr>
          <p:grpSpPr>
            <a:xfrm>
              <a:off x="13457592" y="2726295"/>
              <a:ext cx="71916" cy="52798"/>
              <a:chOff x="2872194" y="1984300"/>
              <a:chExt cx="72013" cy="72158"/>
            </a:xfrm>
            <a:solidFill>
              <a:srgbClr val="000000"/>
            </a:solidFill>
          </p:grpSpPr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DCB0070B-D3D8-5C20-F41A-47ACDAAD690E}"/>
                  </a:ext>
                </a:extLst>
              </p:cNvPr>
              <p:cNvSpPr/>
              <p:nvPr/>
            </p:nvSpPr>
            <p:spPr>
              <a:xfrm>
                <a:off x="2908138" y="1984300"/>
                <a:ext cx="12700" cy="72158"/>
              </a:xfrm>
              <a:custGeom>
                <a:avLst/>
                <a:gdLst>
                  <a:gd name="connsiteX0" fmla="*/ 113 w 12700"/>
                  <a:gd name="connsiteY0" fmla="*/ 47 h 72158"/>
                  <a:gd name="connsiteX1" fmla="*/ 113 w 12700"/>
                  <a:gd name="connsiteY1" fmla="*/ 7220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13" y="47"/>
                    </a:moveTo>
                    <a:lnTo>
                      <a:pt x="113" y="7220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3B9C7CFA-A5D4-E871-504B-D5BB7C0D1C9C}"/>
                  </a:ext>
                </a:extLst>
              </p:cNvPr>
              <p:cNvSpPr/>
              <p:nvPr/>
            </p:nvSpPr>
            <p:spPr>
              <a:xfrm>
                <a:off x="2872194" y="2020315"/>
                <a:ext cx="72013" cy="12726"/>
              </a:xfrm>
              <a:custGeom>
                <a:avLst/>
                <a:gdLst>
                  <a:gd name="connsiteX0" fmla="*/ 72126 w 72013"/>
                  <a:gd name="connsiteY0" fmla="*/ 47 h 12726"/>
                  <a:gd name="connsiteX1" fmla="*/ 113 w 72013"/>
                  <a:gd name="connsiteY1" fmla="*/ 4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26" y="47"/>
                    </a:moveTo>
                    <a:lnTo>
                      <a:pt x="113" y="4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5" name="Graphic 251">
              <a:extLst>
                <a:ext uri="{FF2B5EF4-FFF2-40B4-BE49-F238E27FC236}">
                  <a16:creationId xmlns:a16="http://schemas.microsoft.com/office/drawing/2014/main" id="{0830E9B3-0C29-9C90-2192-8DEAD92E94EE}"/>
                </a:ext>
              </a:extLst>
            </p:cNvPr>
            <p:cNvGrpSpPr/>
            <p:nvPr/>
          </p:nvGrpSpPr>
          <p:grpSpPr>
            <a:xfrm>
              <a:off x="13431337" y="2718101"/>
              <a:ext cx="71916" cy="52798"/>
              <a:chOff x="2845904" y="1973101"/>
              <a:chExt cx="72013" cy="72158"/>
            </a:xfrm>
            <a:solidFill>
              <a:srgbClr val="000000"/>
            </a:solidFill>
          </p:grpSpPr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7CD7BB40-86EE-0DCA-2DF2-8E473EF2E79E}"/>
                  </a:ext>
                </a:extLst>
              </p:cNvPr>
              <p:cNvSpPr/>
              <p:nvPr/>
            </p:nvSpPr>
            <p:spPr>
              <a:xfrm>
                <a:off x="2881847" y="1973101"/>
                <a:ext cx="12700" cy="72158"/>
              </a:xfrm>
              <a:custGeom>
                <a:avLst/>
                <a:gdLst>
                  <a:gd name="connsiteX0" fmla="*/ 111 w 12700"/>
                  <a:gd name="connsiteY0" fmla="*/ 46 h 72158"/>
                  <a:gd name="connsiteX1" fmla="*/ 111 w 12700"/>
                  <a:gd name="connsiteY1" fmla="*/ 7220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11" y="46"/>
                    </a:moveTo>
                    <a:lnTo>
                      <a:pt x="111" y="7220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E45F42DD-2463-1517-C78E-7F790AF0E344}"/>
                  </a:ext>
                </a:extLst>
              </p:cNvPr>
              <p:cNvSpPr/>
              <p:nvPr/>
            </p:nvSpPr>
            <p:spPr>
              <a:xfrm>
                <a:off x="2845904" y="2009116"/>
                <a:ext cx="72013" cy="12726"/>
              </a:xfrm>
              <a:custGeom>
                <a:avLst/>
                <a:gdLst>
                  <a:gd name="connsiteX0" fmla="*/ 72124 w 72013"/>
                  <a:gd name="connsiteY0" fmla="*/ 46 h 12726"/>
                  <a:gd name="connsiteX1" fmla="*/ 111 w 72013"/>
                  <a:gd name="connsiteY1" fmla="*/ 46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24" y="46"/>
                    </a:moveTo>
                    <a:lnTo>
                      <a:pt x="111" y="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6" name="Graphic 251">
              <a:extLst>
                <a:ext uri="{FF2B5EF4-FFF2-40B4-BE49-F238E27FC236}">
                  <a16:creationId xmlns:a16="http://schemas.microsoft.com/office/drawing/2014/main" id="{2A864183-3FB8-2B64-CA97-16BB4061AFF6}"/>
                </a:ext>
              </a:extLst>
            </p:cNvPr>
            <p:cNvGrpSpPr/>
            <p:nvPr/>
          </p:nvGrpSpPr>
          <p:grpSpPr>
            <a:xfrm>
              <a:off x="13400134" y="2697242"/>
              <a:ext cx="71916" cy="52798"/>
              <a:chOff x="2814660" y="1944594"/>
              <a:chExt cx="72013" cy="72158"/>
            </a:xfrm>
            <a:solidFill>
              <a:srgbClr val="000000"/>
            </a:solidFill>
          </p:grpSpPr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D768ADF7-6979-1E06-0716-1C0AC8275B3D}"/>
                  </a:ext>
                </a:extLst>
              </p:cNvPr>
              <p:cNvSpPr/>
              <p:nvPr/>
            </p:nvSpPr>
            <p:spPr>
              <a:xfrm>
                <a:off x="2850603" y="1944594"/>
                <a:ext cx="12700" cy="72158"/>
              </a:xfrm>
              <a:custGeom>
                <a:avLst/>
                <a:gdLst>
                  <a:gd name="connsiteX0" fmla="*/ 109 w 12700"/>
                  <a:gd name="connsiteY0" fmla="*/ 43 h 72158"/>
                  <a:gd name="connsiteX1" fmla="*/ 109 w 12700"/>
                  <a:gd name="connsiteY1" fmla="*/ 7220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09" y="43"/>
                    </a:moveTo>
                    <a:lnTo>
                      <a:pt x="109" y="7220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D104A9EE-A161-117D-E3F8-BF1DAF4B56AE}"/>
                  </a:ext>
                </a:extLst>
              </p:cNvPr>
              <p:cNvSpPr/>
              <p:nvPr/>
            </p:nvSpPr>
            <p:spPr>
              <a:xfrm>
                <a:off x="2814660" y="1980609"/>
                <a:ext cx="72013" cy="12726"/>
              </a:xfrm>
              <a:custGeom>
                <a:avLst/>
                <a:gdLst>
                  <a:gd name="connsiteX0" fmla="*/ 72122 w 72013"/>
                  <a:gd name="connsiteY0" fmla="*/ 43 h 12726"/>
                  <a:gd name="connsiteX1" fmla="*/ 109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22" y="43"/>
                    </a:moveTo>
                    <a:lnTo>
                      <a:pt x="109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7" name="Graphic 251">
              <a:extLst>
                <a:ext uri="{FF2B5EF4-FFF2-40B4-BE49-F238E27FC236}">
                  <a16:creationId xmlns:a16="http://schemas.microsoft.com/office/drawing/2014/main" id="{074E7D69-9C1D-FE65-CAF0-B3C27262587D}"/>
                </a:ext>
              </a:extLst>
            </p:cNvPr>
            <p:cNvGrpSpPr/>
            <p:nvPr/>
          </p:nvGrpSpPr>
          <p:grpSpPr>
            <a:xfrm>
              <a:off x="13373119" y="2697242"/>
              <a:ext cx="71916" cy="52798"/>
              <a:chOff x="2787608" y="1944594"/>
              <a:chExt cx="72013" cy="72158"/>
            </a:xfrm>
            <a:solidFill>
              <a:srgbClr val="000000"/>
            </a:solidFill>
          </p:grpSpPr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EF7F360D-C665-165D-DC62-5195292C7039}"/>
                  </a:ext>
                </a:extLst>
              </p:cNvPr>
              <p:cNvSpPr/>
              <p:nvPr/>
            </p:nvSpPr>
            <p:spPr>
              <a:xfrm>
                <a:off x="2823551" y="1944594"/>
                <a:ext cx="12700" cy="72158"/>
              </a:xfrm>
              <a:custGeom>
                <a:avLst/>
                <a:gdLst>
                  <a:gd name="connsiteX0" fmla="*/ 107 w 12700"/>
                  <a:gd name="connsiteY0" fmla="*/ 43 h 72158"/>
                  <a:gd name="connsiteX1" fmla="*/ 107 w 12700"/>
                  <a:gd name="connsiteY1" fmla="*/ 7220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07" y="43"/>
                    </a:moveTo>
                    <a:lnTo>
                      <a:pt x="107" y="7220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7D2C9D30-E34D-53CC-71D0-311B18161258}"/>
                  </a:ext>
                </a:extLst>
              </p:cNvPr>
              <p:cNvSpPr/>
              <p:nvPr/>
            </p:nvSpPr>
            <p:spPr>
              <a:xfrm>
                <a:off x="2787608" y="1980609"/>
                <a:ext cx="72013" cy="12726"/>
              </a:xfrm>
              <a:custGeom>
                <a:avLst/>
                <a:gdLst>
                  <a:gd name="connsiteX0" fmla="*/ 72120 w 72013"/>
                  <a:gd name="connsiteY0" fmla="*/ 43 h 12726"/>
                  <a:gd name="connsiteX1" fmla="*/ 107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20" y="43"/>
                    </a:moveTo>
                    <a:lnTo>
                      <a:pt x="107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8" name="Graphic 251">
              <a:extLst>
                <a:ext uri="{FF2B5EF4-FFF2-40B4-BE49-F238E27FC236}">
                  <a16:creationId xmlns:a16="http://schemas.microsoft.com/office/drawing/2014/main" id="{5B0A5F3F-C75D-8E66-FC12-CFE99B64E6FD}"/>
                </a:ext>
              </a:extLst>
            </p:cNvPr>
            <p:cNvGrpSpPr/>
            <p:nvPr/>
          </p:nvGrpSpPr>
          <p:grpSpPr>
            <a:xfrm>
              <a:off x="13358659" y="2697242"/>
              <a:ext cx="71916" cy="52798"/>
              <a:chOff x="2773129" y="1944594"/>
              <a:chExt cx="72013" cy="72158"/>
            </a:xfrm>
            <a:solidFill>
              <a:srgbClr val="000000"/>
            </a:solidFill>
          </p:grpSpPr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1A753EC3-65BE-1B8C-3AF6-C2A7273DCEDA}"/>
                  </a:ext>
                </a:extLst>
              </p:cNvPr>
              <p:cNvSpPr/>
              <p:nvPr/>
            </p:nvSpPr>
            <p:spPr>
              <a:xfrm>
                <a:off x="2809072" y="1944594"/>
                <a:ext cx="12700" cy="72158"/>
              </a:xfrm>
              <a:custGeom>
                <a:avLst/>
                <a:gdLst>
                  <a:gd name="connsiteX0" fmla="*/ 105 w 12700"/>
                  <a:gd name="connsiteY0" fmla="*/ 43 h 72158"/>
                  <a:gd name="connsiteX1" fmla="*/ 105 w 12700"/>
                  <a:gd name="connsiteY1" fmla="*/ 7220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05" y="43"/>
                    </a:moveTo>
                    <a:lnTo>
                      <a:pt x="105" y="7220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222B2F36-3B8E-6B50-555B-3A63C17D5CF9}"/>
                  </a:ext>
                </a:extLst>
              </p:cNvPr>
              <p:cNvSpPr/>
              <p:nvPr/>
            </p:nvSpPr>
            <p:spPr>
              <a:xfrm>
                <a:off x="2773129" y="1980609"/>
                <a:ext cx="72013" cy="12726"/>
              </a:xfrm>
              <a:custGeom>
                <a:avLst/>
                <a:gdLst>
                  <a:gd name="connsiteX0" fmla="*/ 72119 w 72013"/>
                  <a:gd name="connsiteY0" fmla="*/ 43 h 12726"/>
                  <a:gd name="connsiteX1" fmla="*/ 105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19" y="43"/>
                    </a:moveTo>
                    <a:lnTo>
                      <a:pt x="105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9" name="Graphic 251">
              <a:extLst>
                <a:ext uri="{FF2B5EF4-FFF2-40B4-BE49-F238E27FC236}">
                  <a16:creationId xmlns:a16="http://schemas.microsoft.com/office/drawing/2014/main" id="{DC52893E-7CA8-CE4E-3F66-8481DFC3C663}"/>
                </a:ext>
              </a:extLst>
            </p:cNvPr>
            <p:cNvGrpSpPr/>
            <p:nvPr/>
          </p:nvGrpSpPr>
          <p:grpSpPr>
            <a:xfrm>
              <a:off x="13320355" y="2689792"/>
              <a:ext cx="71916" cy="52798"/>
              <a:chOff x="2734773" y="1934413"/>
              <a:chExt cx="72013" cy="72158"/>
            </a:xfrm>
            <a:solidFill>
              <a:srgbClr val="000000"/>
            </a:solidFill>
          </p:grpSpPr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C27701D7-8BB9-6378-E66E-AD127B45E961}"/>
                  </a:ext>
                </a:extLst>
              </p:cNvPr>
              <p:cNvSpPr/>
              <p:nvPr/>
            </p:nvSpPr>
            <p:spPr>
              <a:xfrm>
                <a:off x="2770716" y="1934413"/>
                <a:ext cx="12700" cy="72158"/>
              </a:xfrm>
              <a:custGeom>
                <a:avLst/>
                <a:gdLst>
                  <a:gd name="connsiteX0" fmla="*/ 102 w 12700"/>
                  <a:gd name="connsiteY0" fmla="*/ 43 h 72158"/>
                  <a:gd name="connsiteX1" fmla="*/ 102 w 12700"/>
                  <a:gd name="connsiteY1" fmla="*/ 7220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02" y="43"/>
                    </a:moveTo>
                    <a:lnTo>
                      <a:pt x="102" y="7220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A4146E3D-2D4A-A13B-CCAF-04B9E917EDF4}"/>
                  </a:ext>
                </a:extLst>
              </p:cNvPr>
              <p:cNvSpPr/>
              <p:nvPr/>
            </p:nvSpPr>
            <p:spPr>
              <a:xfrm>
                <a:off x="2734773" y="1970428"/>
                <a:ext cx="72013" cy="12726"/>
              </a:xfrm>
              <a:custGeom>
                <a:avLst/>
                <a:gdLst>
                  <a:gd name="connsiteX0" fmla="*/ 72116 w 72013"/>
                  <a:gd name="connsiteY0" fmla="*/ 43 h 12726"/>
                  <a:gd name="connsiteX1" fmla="*/ 102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16" y="43"/>
                    </a:moveTo>
                    <a:lnTo>
                      <a:pt x="102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0" name="Graphic 251">
              <a:extLst>
                <a:ext uri="{FF2B5EF4-FFF2-40B4-BE49-F238E27FC236}">
                  <a16:creationId xmlns:a16="http://schemas.microsoft.com/office/drawing/2014/main" id="{B20C11A7-5E6F-B0D6-4796-912CCD34EEF9}"/>
                </a:ext>
              </a:extLst>
            </p:cNvPr>
            <p:cNvGrpSpPr/>
            <p:nvPr/>
          </p:nvGrpSpPr>
          <p:grpSpPr>
            <a:xfrm>
              <a:off x="13306910" y="2689792"/>
              <a:ext cx="71916" cy="52798"/>
              <a:chOff x="2721310" y="1934413"/>
              <a:chExt cx="72013" cy="72158"/>
            </a:xfrm>
            <a:solidFill>
              <a:srgbClr val="000000"/>
            </a:solidFill>
          </p:grpSpPr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6467153B-ACAC-8146-7827-4195D5F7FA70}"/>
                  </a:ext>
                </a:extLst>
              </p:cNvPr>
              <p:cNvSpPr/>
              <p:nvPr/>
            </p:nvSpPr>
            <p:spPr>
              <a:xfrm>
                <a:off x="2757253" y="1934413"/>
                <a:ext cx="12700" cy="72158"/>
              </a:xfrm>
              <a:custGeom>
                <a:avLst/>
                <a:gdLst>
                  <a:gd name="connsiteX0" fmla="*/ 101 w 12700"/>
                  <a:gd name="connsiteY0" fmla="*/ 43 h 72158"/>
                  <a:gd name="connsiteX1" fmla="*/ 101 w 12700"/>
                  <a:gd name="connsiteY1" fmla="*/ 7220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01" y="43"/>
                    </a:moveTo>
                    <a:lnTo>
                      <a:pt x="101" y="7220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D187EC55-4576-2B6A-247A-209F26E3D968}"/>
                  </a:ext>
                </a:extLst>
              </p:cNvPr>
              <p:cNvSpPr/>
              <p:nvPr/>
            </p:nvSpPr>
            <p:spPr>
              <a:xfrm>
                <a:off x="2721310" y="1970428"/>
                <a:ext cx="72013" cy="12726"/>
              </a:xfrm>
              <a:custGeom>
                <a:avLst/>
                <a:gdLst>
                  <a:gd name="connsiteX0" fmla="*/ 72114 w 72013"/>
                  <a:gd name="connsiteY0" fmla="*/ 43 h 12726"/>
                  <a:gd name="connsiteX1" fmla="*/ 101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14" y="43"/>
                    </a:moveTo>
                    <a:lnTo>
                      <a:pt x="101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1" name="Graphic 251">
              <a:extLst>
                <a:ext uri="{FF2B5EF4-FFF2-40B4-BE49-F238E27FC236}">
                  <a16:creationId xmlns:a16="http://schemas.microsoft.com/office/drawing/2014/main" id="{04828259-ABBB-7B76-9CEC-C88676E7BFDC}"/>
                </a:ext>
              </a:extLst>
            </p:cNvPr>
            <p:cNvGrpSpPr/>
            <p:nvPr/>
          </p:nvGrpSpPr>
          <p:grpSpPr>
            <a:xfrm>
              <a:off x="13269747" y="2689792"/>
              <a:ext cx="71916" cy="52798"/>
              <a:chOff x="2684097" y="1934413"/>
              <a:chExt cx="72013" cy="72158"/>
            </a:xfrm>
            <a:solidFill>
              <a:srgbClr val="000000"/>
            </a:solidFill>
          </p:grpSpPr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A647A9B6-6F38-2032-F010-23AC6E11423A}"/>
                  </a:ext>
                </a:extLst>
              </p:cNvPr>
              <p:cNvSpPr/>
              <p:nvPr/>
            </p:nvSpPr>
            <p:spPr>
              <a:xfrm>
                <a:off x="2720040" y="1934413"/>
                <a:ext cx="12700" cy="72158"/>
              </a:xfrm>
              <a:custGeom>
                <a:avLst/>
                <a:gdLst>
                  <a:gd name="connsiteX0" fmla="*/ 98 w 12700"/>
                  <a:gd name="connsiteY0" fmla="*/ 43 h 72158"/>
                  <a:gd name="connsiteX1" fmla="*/ 98 w 12700"/>
                  <a:gd name="connsiteY1" fmla="*/ 7220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8" y="43"/>
                    </a:moveTo>
                    <a:lnTo>
                      <a:pt x="98" y="7220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8DD20F73-5D00-0C4E-3C8A-32B60A80410D}"/>
                  </a:ext>
                </a:extLst>
              </p:cNvPr>
              <p:cNvSpPr/>
              <p:nvPr/>
            </p:nvSpPr>
            <p:spPr>
              <a:xfrm>
                <a:off x="2684097" y="1970428"/>
                <a:ext cx="72013" cy="12726"/>
              </a:xfrm>
              <a:custGeom>
                <a:avLst/>
                <a:gdLst>
                  <a:gd name="connsiteX0" fmla="*/ 72112 w 72013"/>
                  <a:gd name="connsiteY0" fmla="*/ 43 h 12726"/>
                  <a:gd name="connsiteX1" fmla="*/ 98 w 72013"/>
                  <a:gd name="connsiteY1" fmla="*/ 4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12" y="43"/>
                    </a:moveTo>
                    <a:lnTo>
                      <a:pt x="98" y="4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2" name="Graphic 251">
              <a:extLst>
                <a:ext uri="{FF2B5EF4-FFF2-40B4-BE49-F238E27FC236}">
                  <a16:creationId xmlns:a16="http://schemas.microsoft.com/office/drawing/2014/main" id="{EEF48CE0-9F7D-3495-8520-D76463E9883F}"/>
                </a:ext>
              </a:extLst>
            </p:cNvPr>
            <p:cNvGrpSpPr/>
            <p:nvPr/>
          </p:nvGrpSpPr>
          <p:grpSpPr>
            <a:xfrm>
              <a:off x="13262898" y="2678059"/>
              <a:ext cx="71916" cy="52798"/>
              <a:chOff x="2677238" y="1918377"/>
              <a:chExt cx="72013" cy="72158"/>
            </a:xfrm>
            <a:solidFill>
              <a:srgbClr val="000000"/>
            </a:solidFill>
          </p:grpSpPr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3C35D414-0723-F03A-BECB-33848D936643}"/>
                  </a:ext>
                </a:extLst>
              </p:cNvPr>
              <p:cNvSpPr/>
              <p:nvPr/>
            </p:nvSpPr>
            <p:spPr>
              <a:xfrm>
                <a:off x="2713181" y="1918377"/>
                <a:ext cx="12700" cy="72158"/>
              </a:xfrm>
              <a:custGeom>
                <a:avLst/>
                <a:gdLst>
                  <a:gd name="connsiteX0" fmla="*/ 98 w 12700"/>
                  <a:gd name="connsiteY0" fmla="*/ 41 h 72158"/>
                  <a:gd name="connsiteX1" fmla="*/ 98 w 12700"/>
                  <a:gd name="connsiteY1" fmla="*/ 7220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8" y="41"/>
                    </a:moveTo>
                    <a:lnTo>
                      <a:pt x="98" y="7220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0AA3E15C-41AC-DBF8-2EB9-B749AA476246}"/>
                  </a:ext>
                </a:extLst>
              </p:cNvPr>
              <p:cNvSpPr/>
              <p:nvPr/>
            </p:nvSpPr>
            <p:spPr>
              <a:xfrm>
                <a:off x="2677238" y="1954393"/>
                <a:ext cx="72013" cy="12726"/>
              </a:xfrm>
              <a:custGeom>
                <a:avLst/>
                <a:gdLst>
                  <a:gd name="connsiteX0" fmla="*/ 72111 w 72013"/>
                  <a:gd name="connsiteY0" fmla="*/ 41 h 12726"/>
                  <a:gd name="connsiteX1" fmla="*/ 98 w 72013"/>
                  <a:gd name="connsiteY1" fmla="*/ 4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11" y="41"/>
                    </a:moveTo>
                    <a:lnTo>
                      <a:pt x="98" y="4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3" name="Graphic 251">
              <a:extLst>
                <a:ext uri="{FF2B5EF4-FFF2-40B4-BE49-F238E27FC236}">
                  <a16:creationId xmlns:a16="http://schemas.microsoft.com/office/drawing/2014/main" id="{75DD6874-F0A1-5FF2-43DC-1FF47B9D39D7}"/>
                </a:ext>
              </a:extLst>
            </p:cNvPr>
            <p:cNvGrpSpPr/>
            <p:nvPr/>
          </p:nvGrpSpPr>
          <p:grpSpPr>
            <a:xfrm>
              <a:off x="13236897" y="2678059"/>
              <a:ext cx="71916" cy="52798"/>
              <a:chOff x="2651202" y="1918377"/>
              <a:chExt cx="72013" cy="72158"/>
            </a:xfrm>
            <a:solidFill>
              <a:srgbClr val="000000"/>
            </a:solidFill>
          </p:grpSpPr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F5026A80-2DD3-39C2-9406-BB81D2010325}"/>
                  </a:ext>
                </a:extLst>
              </p:cNvPr>
              <p:cNvSpPr/>
              <p:nvPr/>
            </p:nvSpPr>
            <p:spPr>
              <a:xfrm>
                <a:off x="2687145" y="1918377"/>
                <a:ext cx="12700" cy="72158"/>
              </a:xfrm>
              <a:custGeom>
                <a:avLst/>
                <a:gdLst>
                  <a:gd name="connsiteX0" fmla="*/ 96 w 12700"/>
                  <a:gd name="connsiteY0" fmla="*/ 41 h 72158"/>
                  <a:gd name="connsiteX1" fmla="*/ 96 w 12700"/>
                  <a:gd name="connsiteY1" fmla="*/ 7220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6" y="41"/>
                    </a:moveTo>
                    <a:lnTo>
                      <a:pt x="96" y="7220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FED32C8F-3667-A420-A5EB-A72D9C60C4CB}"/>
                  </a:ext>
                </a:extLst>
              </p:cNvPr>
              <p:cNvSpPr/>
              <p:nvPr/>
            </p:nvSpPr>
            <p:spPr>
              <a:xfrm>
                <a:off x="2651202" y="1954393"/>
                <a:ext cx="72013" cy="12726"/>
              </a:xfrm>
              <a:custGeom>
                <a:avLst/>
                <a:gdLst>
                  <a:gd name="connsiteX0" fmla="*/ 72109 w 72013"/>
                  <a:gd name="connsiteY0" fmla="*/ 41 h 12726"/>
                  <a:gd name="connsiteX1" fmla="*/ 96 w 72013"/>
                  <a:gd name="connsiteY1" fmla="*/ 4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09" y="41"/>
                    </a:moveTo>
                    <a:lnTo>
                      <a:pt x="96" y="4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aphic 251">
              <a:extLst>
                <a:ext uri="{FF2B5EF4-FFF2-40B4-BE49-F238E27FC236}">
                  <a16:creationId xmlns:a16="http://schemas.microsoft.com/office/drawing/2014/main" id="{73F1B2A0-393B-B436-2EDF-78A30CC6A2E9}"/>
                </a:ext>
              </a:extLst>
            </p:cNvPr>
            <p:cNvGrpSpPr/>
            <p:nvPr/>
          </p:nvGrpSpPr>
          <p:grpSpPr>
            <a:xfrm>
              <a:off x="13226115" y="2678059"/>
              <a:ext cx="71916" cy="52798"/>
              <a:chOff x="2640406" y="1918377"/>
              <a:chExt cx="72013" cy="72158"/>
            </a:xfrm>
            <a:solidFill>
              <a:srgbClr val="000000"/>
            </a:solidFill>
          </p:grpSpPr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B351F270-023A-3988-3A84-90D7874E625F}"/>
                  </a:ext>
                </a:extLst>
              </p:cNvPr>
              <p:cNvSpPr/>
              <p:nvPr/>
            </p:nvSpPr>
            <p:spPr>
              <a:xfrm>
                <a:off x="2676349" y="1918377"/>
                <a:ext cx="12700" cy="72158"/>
              </a:xfrm>
              <a:custGeom>
                <a:avLst/>
                <a:gdLst>
                  <a:gd name="connsiteX0" fmla="*/ 95 w 12700"/>
                  <a:gd name="connsiteY0" fmla="*/ 41 h 72158"/>
                  <a:gd name="connsiteX1" fmla="*/ 95 w 12700"/>
                  <a:gd name="connsiteY1" fmla="*/ 7220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5" y="41"/>
                    </a:moveTo>
                    <a:lnTo>
                      <a:pt x="95" y="7220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5F8B1AD8-6D1B-1192-37B5-EFAF9C88ADD5}"/>
                  </a:ext>
                </a:extLst>
              </p:cNvPr>
              <p:cNvSpPr/>
              <p:nvPr/>
            </p:nvSpPr>
            <p:spPr>
              <a:xfrm>
                <a:off x="2640406" y="1954393"/>
                <a:ext cx="72013" cy="12726"/>
              </a:xfrm>
              <a:custGeom>
                <a:avLst/>
                <a:gdLst>
                  <a:gd name="connsiteX0" fmla="*/ 72108 w 72013"/>
                  <a:gd name="connsiteY0" fmla="*/ 41 h 12726"/>
                  <a:gd name="connsiteX1" fmla="*/ 95 w 72013"/>
                  <a:gd name="connsiteY1" fmla="*/ 4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08" y="41"/>
                    </a:moveTo>
                    <a:lnTo>
                      <a:pt x="95" y="4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aphic 251">
              <a:extLst>
                <a:ext uri="{FF2B5EF4-FFF2-40B4-BE49-F238E27FC236}">
                  <a16:creationId xmlns:a16="http://schemas.microsoft.com/office/drawing/2014/main" id="{E3BE8620-C1E4-DDAF-644B-4DA925B27E00}"/>
                </a:ext>
              </a:extLst>
            </p:cNvPr>
            <p:cNvGrpSpPr/>
            <p:nvPr/>
          </p:nvGrpSpPr>
          <p:grpSpPr>
            <a:xfrm>
              <a:off x="13215207" y="2678059"/>
              <a:ext cx="71916" cy="52798"/>
              <a:chOff x="2629483" y="1918377"/>
              <a:chExt cx="72013" cy="72158"/>
            </a:xfrm>
            <a:solidFill>
              <a:srgbClr val="000000"/>
            </a:solidFill>
          </p:grpSpPr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E29229F5-C78F-FF28-7050-D91C8B798F1B}"/>
                  </a:ext>
                </a:extLst>
              </p:cNvPr>
              <p:cNvSpPr/>
              <p:nvPr/>
            </p:nvSpPr>
            <p:spPr>
              <a:xfrm>
                <a:off x="2665427" y="1918377"/>
                <a:ext cx="12700" cy="72158"/>
              </a:xfrm>
              <a:custGeom>
                <a:avLst/>
                <a:gdLst>
                  <a:gd name="connsiteX0" fmla="*/ 94 w 12700"/>
                  <a:gd name="connsiteY0" fmla="*/ 41 h 72158"/>
                  <a:gd name="connsiteX1" fmla="*/ 94 w 12700"/>
                  <a:gd name="connsiteY1" fmla="*/ 7220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4" y="41"/>
                    </a:moveTo>
                    <a:lnTo>
                      <a:pt x="94" y="7220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B735C945-46D6-5EE6-7259-A7CA4485B7CC}"/>
                  </a:ext>
                </a:extLst>
              </p:cNvPr>
              <p:cNvSpPr/>
              <p:nvPr/>
            </p:nvSpPr>
            <p:spPr>
              <a:xfrm>
                <a:off x="2629483" y="1954393"/>
                <a:ext cx="72013" cy="12726"/>
              </a:xfrm>
              <a:custGeom>
                <a:avLst/>
                <a:gdLst>
                  <a:gd name="connsiteX0" fmla="*/ 72107 w 72013"/>
                  <a:gd name="connsiteY0" fmla="*/ 41 h 12726"/>
                  <a:gd name="connsiteX1" fmla="*/ 94 w 72013"/>
                  <a:gd name="connsiteY1" fmla="*/ 4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07" y="41"/>
                    </a:moveTo>
                    <a:lnTo>
                      <a:pt x="94" y="4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aphic 251">
              <a:extLst>
                <a:ext uri="{FF2B5EF4-FFF2-40B4-BE49-F238E27FC236}">
                  <a16:creationId xmlns:a16="http://schemas.microsoft.com/office/drawing/2014/main" id="{A7627D7F-8E7E-402D-3557-9D4A55EB2A1B}"/>
                </a:ext>
              </a:extLst>
            </p:cNvPr>
            <p:cNvGrpSpPr/>
            <p:nvPr/>
          </p:nvGrpSpPr>
          <p:grpSpPr>
            <a:xfrm>
              <a:off x="13180707" y="2644909"/>
              <a:ext cx="71916" cy="52798"/>
              <a:chOff x="2594937" y="1873072"/>
              <a:chExt cx="72013" cy="72158"/>
            </a:xfrm>
            <a:solidFill>
              <a:srgbClr val="000000"/>
            </a:solidFill>
          </p:grpSpPr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2A16A8A1-E1A8-D7AD-4A3B-E143FE542B55}"/>
                  </a:ext>
                </a:extLst>
              </p:cNvPr>
              <p:cNvSpPr/>
              <p:nvPr/>
            </p:nvSpPr>
            <p:spPr>
              <a:xfrm>
                <a:off x="2630881" y="1873072"/>
                <a:ext cx="12700" cy="72158"/>
              </a:xfrm>
              <a:custGeom>
                <a:avLst/>
                <a:gdLst>
                  <a:gd name="connsiteX0" fmla="*/ 91 w 12700"/>
                  <a:gd name="connsiteY0" fmla="*/ 38 h 72158"/>
                  <a:gd name="connsiteX1" fmla="*/ 91 w 12700"/>
                  <a:gd name="connsiteY1" fmla="*/ 7219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91" y="38"/>
                    </a:moveTo>
                    <a:lnTo>
                      <a:pt x="91" y="7219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C8C6AC0F-3F04-5326-F5DD-9DB985287800}"/>
                  </a:ext>
                </a:extLst>
              </p:cNvPr>
              <p:cNvSpPr/>
              <p:nvPr/>
            </p:nvSpPr>
            <p:spPr>
              <a:xfrm>
                <a:off x="2594937" y="1909087"/>
                <a:ext cx="72013" cy="12726"/>
              </a:xfrm>
              <a:custGeom>
                <a:avLst/>
                <a:gdLst>
                  <a:gd name="connsiteX0" fmla="*/ 72105 w 72013"/>
                  <a:gd name="connsiteY0" fmla="*/ 38 h 12726"/>
                  <a:gd name="connsiteX1" fmla="*/ 91 w 72013"/>
                  <a:gd name="connsiteY1" fmla="*/ 3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05" y="38"/>
                    </a:moveTo>
                    <a:lnTo>
                      <a:pt x="91" y="3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aphic 251">
              <a:extLst>
                <a:ext uri="{FF2B5EF4-FFF2-40B4-BE49-F238E27FC236}">
                  <a16:creationId xmlns:a16="http://schemas.microsoft.com/office/drawing/2014/main" id="{6EC700DC-52FA-29DF-C44A-DB6A70E682CF}"/>
                </a:ext>
              </a:extLst>
            </p:cNvPr>
            <p:cNvGrpSpPr/>
            <p:nvPr/>
          </p:nvGrpSpPr>
          <p:grpSpPr>
            <a:xfrm>
              <a:off x="13130354" y="2639135"/>
              <a:ext cx="71916" cy="52798"/>
              <a:chOff x="2544516" y="1865181"/>
              <a:chExt cx="72013" cy="72158"/>
            </a:xfrm>
            <a:solidFill>
              <a:srgbClr val="000000"/>
            </a:solidFill>
          </p:grpSpPr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5E6F71DB-3B8A-5D75-1DD4-81DA629AF111}"/>
                  </a:ext>
                </a:extLst>
              </p:cNvPr>
              <p:cNvSpPr/>
              <p:nvPr/>
            </p:nvSpPr>
            <p:spPr>
              <a:xfrm>
                <a:off x="2580459" y="1865181"/>
                <a:ext cx="12700" cy="72158"/>
              </a:xfrm>
              <a:custGeom>
                <a:avLst/>
                <a:gdLst>
                  <a:gd name="connsiteX0" fmla="*/ 87 w 12700"/>
                  <a:gd name="connsiteY0" fmla="*/ 37 h 72158"/>
                  <a:gd name="connsiteX1" fmla="*/ 87 w 12700"/>
                  <a:gd name="connsiteY1" fmla="*/ 7219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7" y="37"/>
                    </a:moveTo>
                    <a:lnTo>
                      <a:pt x="87" y="7219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40112901-4ACE-6074-0126-9B5B0CF8CB5D}"/>
                  </a:ext>
                </a:extLst>
              </p:cNvPr>
              <p:cNvSpPr/>
              <p:nvPr/>
            </p:nvSpPr>
            <p:spPr>
              <a:xfrm>
                <a:off x="2544516" y="1901197"/>
                <a:ext cx="72013" cy="12726"/>
              </a:xfrm>
              <a:custGeom>
                <a:avLst/>
                <a:gdLst>
                  <a:gd name="connsiteX0" fmla="*/ 72101 w 72013"/>
                  <a:gd name="connsiteY0" fmla="*/ 37 h 12726"/>
                  <a:gd name="connsiteX1" fmla="*/ 87 w 72013"/>
                  <a:gd name="connsiteY1" fmla="*/ 3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101" y="37"/>
                    </a:moveTo>
                    <a:lnTo>
                      <a:pt x="87" y="3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aphic 251">
              <a:extLst>
                <a:ext uri="{FF2B5EF4-FFF2-40B4-BE49-F238E27FC236}">
                  <a16:creationId xmlns:a16="http://schemas.microsoft.com/office/drawing/2014/main" id="{078457A4-6B85-433E-1FDC-10C201F05A5C}"/>
                </a:ext>
              </a:extLst>
            </p:cNvPr>
            <p:cNvGrpSpPr/>
            <p:nvPr/>
          </p:nvGrpSpPr>
          <p:grpSpPr>
            <a:xfrm>
              <a:off x="13099278" y="2621163"/>
              <a:ext cx="71916" cy="52798"/>
              <a:chOff x="2513399" y="1840619"/>
              <a:chExt cx="72013" cy="72158"/>
            </a:xfrm>
            <a:solidFill>
              <a:srgbClr val="000000"/>
            </a:solidFill>
          </p:grpSpPr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8F9037CF-FB97-DA5A-0D21-885443829E9C}"/>
                  </a:ext>
                </a:extLst>
              </p:cNvPr>
              <p:cNvSpPr/>
              <p:nvPr/>
            </p:nvSpPr>
            <p:spPr>
              <a:xfrm>
                <a:off x="2549342" y="1840619"/>
                <a:ext cx="12700" cy="72158"/>
              </a:xfrm>
              <a:custGeom>
                <a:avLst/>
                <a:gdLst>
                  <a:gd name="connsiteX0" fmla="*/ 85 w 12700"/>
                  <a:gd name="connsiteY0" fmla="*/ 35 h 72158"/>
                  <a:gd name="connsiteX1" fmla="*/ 85 w 12700"/>
                  <a:gd name="connsiteY1" fmla="*/ 72194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5" y="35"/>
                    </a:moveTo>
                    <a:lnTo>
                      <a:pt x="85" y="7219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082E3448-39D6-54FE-FCBE-99AF0E6AF9BB}"/>
                  </a:ext>
                </a:extLst>
              </p:cNvPr>
              <p:cNvSpPr/>
              <p:nvPr/>
            </p:nvSpPr>
            <p:spPr>
              <a:xfrm>
                <a:off x="2513399" y="1876635"/>
                <a:ext cx="72013" cy="12726"/>
              </a:xfrm>
              <a:custGeom>
                <a:avLst/>
                <a:gdLst>
                  <a:gd name="connsiteX0" fmla="*/ 72098 w 72013"/>
                  <a:gd name="connsiteY0" fmla="*/ 35 h 12726"/>
                  <a:gd name="connsiteX1" fmla="*/ 85 w 72013"/>
                  <a:gd name="connsiteY1" fmla="*/ 3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8" y="35"/>
                    </a:moveTo>
                    <a:lnTo>
                      <a:pt x="85" y="3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9" name="Graphic 251">
              <a:extLst>
                <a:ext uri="{FF2B5EF4-FFF2-40B4-BE49-F238E27FC236}">
                  <a16:creationId xmlns:a16="http://schemas.microsoft.com/office/drawing/2014/main" id="{7B9E088C-5CFC-341E-DDD0-60F9EEF95214}"/>
                </a:ext>
              </a:extLst>
            </p:cNvPr>
            <p:cNvGrpSpPr/>
            <p:nvPr/>
          </p:nvGrpSpPr>
          <p:grpSpPr>
            <a:xfrm>
              <a:off x="13087737" y="2601981"/>
              <a:ext cx="71916" cy="52798"/>
              <a:chOff x="2501841" y="1814403"/>
              <a:chExt cx="72013" cy="72158"/>
            </a:xfrm>
            <a:solidFill>
              <a:srgbClr val="000000"/>
            </a:solidFill>
          </p:grpSpPr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1E5116D-65F1-DDEB-5D71-D037B3F62A8C}"/>
                  </a:ext>
                </a:extLst>
              </p:cNvPr>
              <p:cNvSpPr/>
              <p:nvPr/>
            </p:nvSpPr>
            <p:spPr>
              <a:xfrm>
                <a:off x="2537784" y="1814403"/>
                <a:ext cx="12700" cy="72158"/>
              </a:xfrm>
              <a:custGeom>
                <a:avLst/>
                <a:gdLst>
                  <a:gd name="connsiteX0" fmla="*/ 84 w 12700"/>
                  <a:gd name="connsiteY0" fmla="*/ 33 h 72158"/>
                  <a:gd name="connsiteX1" fmla="*/ 84 w 12700"/>
                  <a:gd name="connsiteY1" fmla="*/ 7219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4" y="33"/>
                    </a:moveTo>
                    <a:lnTo>
                      <a:pt x="84" y="7219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24678009-64FD-0A25-4439-BEE196087DE4}"/>
                  </a:ext>
                </a:extLst>
              </p:cNvPr>
              <p:cNvSpPr/>
              <p:nvPr/>
            </p:nvSpPr>
            <p:spPr>
              <a:xfrm>
                <a:off x="2501841" y="1850419"/>
                <a:ext cx="72013" cy="12726"/>
              </a:xfrm>
              <a:custGeom>
                <a:avLst/>
                <a:gdLst>
                  <a:gd name="connsiteX0" fmla="*/ 72097 w 72013"/>
                  <a:gd name="connsiteY0" fmla="*/ 33 h 12726"/>
                  <a:gd name="connsiteX1" fmla="*/ 84 w 72013"/>
                  <a:gd name="connsiteY1" fmla="*/ 3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7" y="33"/>
                    </a:moveTo>
                    <a:lnTo>
                      <a:pt x="84" y="3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0" name="Graphic 251">
              <a:extLst>
                <a:ext uri="{FF2B5EF4-FFF2-40B4-BE49-F238E27FC236}">
                  <a16:creationId xmlns:a16="http://schemas.microsoft.com/office/drawing/2014/main" id="{DF7870DB-6A5B-EA6D-9E98-63FD108A3446}"/>
                </a:ext>
              </a:extLst>
            </p:cNvPr>
            <p:cNvGrpSpPr/>
            <p:nvPr/>
          </p:nvGrpSpPr>
          <p:grpSpPr>
            <a:xfrm>
              <a:off x="13077082" y="2601981"/>
              <a:ext cx="71916" cy="52798"/>
              <a:chOff x="2491172" y="1814403"/>
              <a:chExt cx="72013" cy="72158"/>
            </a:xfrm>
            <a:solidFill>
              <a:srgbClr val="000000"/>
            </a:solidFill>
          </p:grpSpPr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D6FA7D6C-7458-0C60-DE11-8B6E11C27C4C}"/>
                  </a:ext>
                </a:extLst>
              </p:cNvPr>
              <p:cNvSpPr/>
              <p:nvPr/>
            </p:nvSpPr>
            <p:spPr>
              <a:xfrm>
                <a:off x="2527116" y="1814403"/>
                <a:ext cx="12700" cy="72158"/>
              </a:xfrm>
              <a:custGeom>
                <a:avLst/>
                <a:gdLst>
                  <a:gd name="connsiteX0" fmla="*/ 83 w 12700"/>
                  <a:gd name="connsiteY0" fmla="*/ 33 h 72158"/>
                  <a:gd name="connsiteX1" fmla="*/ 83 w 12700"/>
                  <a:gd name="connsiteY1" fmla="*/ 7219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3" y="33"/>
                    </a:moveTo>
                    <a:lnTo>
                      <a:pt x="83" y="7219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34710DE-6DAA-30FB-5D67-AD50262A3E1A}"/>
                  </a:ext>
                </a:extLst>
              </p:cNvPr>
              <p:cNvSpPr/>
              <p:nvPr/>
            </p:nvSpPr>
            <p:spPr>
              <a:xfrm>
                <a:off x="2491172" y="1850419"/>
                <a:ext cx="72013" cy="12726"/>
              </a:xfrm>
              <a:custGeom>
                <a:avLst/>
                <a:gdLst>
                  <a:gd name="connsiteX0" fmla="*/ 72096 w 72013"/>
                  <a:gd name="connsiteY0" fmla="*/ 33 h 12726"/>
                  <a:gd name="connsiteX1" fmla="*/ 83 w 72013"/>
                  <a:gd name="connsiteY1" fmla="*/ 3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6" y="33"/>
                    </a:moveTo>
                    <a:lnTo>
                      <a:pt x="83" y="3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1" name="Graphic 251">
              <a:extLst>
                <a:ext uri="{FF2B5EF4-FFF2-40B4-BE49-F238E27FC236}">
                  <a16:creationId xmlns:a16="http://schemas.microsoft.com/office/drawing/2014/main" id="{667A908A-5D71-DD35-32EE-3257975CD4FD}"/>
                </a:ext>
              </a:extLst>
            </p:cNvPr>
            <p:cNvGrpSpPr/>
            <p:nvPr/>
          </p:nvGrpSpPr>
          <p:grpSpPr>
            <a:xfrm>
              <a:off x="13045500" y="2583730"/>
              <a:ext cx="71916" cy="52798"/>
              <a:chOff x="2459548" y="1789460"/>
              <a:chExt cx="72013" cy="72158"/>
            </a:xfrm>
            <a:solidFill>
              <a:srgbClr val="000000"/>
            </a:solidFill>
          </p:grpSpPr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6BD316BC-E265-7286-D226-FC5CD7877A58}"/>
                  </a:ext>
                </a:extLst>
              </p:cNvPr>
              <p:cNvSpPr/>
              <p:nvPr/>
            </p:nvSpPr>
            <p:spPr>
              <a:xfrm>
                <a:off x="2495491" y="1789460"/>
                <a:ext cx="12700" cy="72158"/>
              </a:xfrm>
              <a:custGeom>
                <a:avLst/>
                <a:gdLst>
                  <a:gd name="connsiteX0" fmla="*/ 81 w 12700"/>
                  <a:gd name="connsiteY0" fmla="*/ 31 h 72158"/>
                  <a:gd name="connsiteX1" fmla="*/ 81 w 12700"/>
                  <a:gd name="connsiteY1" fmla="*/ 7219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1" y="31"/>
                    </a:moveTo>
                    <a:lnTo>
                      <a:pt x="81" y="7219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F6E28B6D-770C-276F-8F85-1E4788373E65}"/>
                  </a:ext>
                </a:extLst>
              </p:cNvPr>
              <p:cNvSpPr/>
              <p:nvPr/>
            </p:nvSpPr>
            <p:spPr>
              <a:xfrm>
                <a:off x="2459548" y="1825475"/>
                <a:ext cx="72013" cy="12726"/>
              </a:xfrm>
              <a:custGeom>
                <a:avLst/>
                <a:gdLst>
                  <a:gd name="connsiteX0" fmla="*/ 72094 w 72013"/>
                  <a:gd name="connsiteY0" fmla="*/ 31 h 12726"/>
                  <a:gd name="connsiteX1" fmla="*/ 81 w 72013"/>
                  <a:gd name="connsiteY1" fmla="*/ 3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4" y="31"/>
                    </a:moveTo>
                    <a:lnTo>
                      <a:pt x="81" y="3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2" name="Graphic 251">
              <a:extLst>
                <a:ext uri="{FF2B5EF4-FFF2-40B4-BE49-F238E27FC236}">
                  <a16:creationId xmlns:a16="http://schemas.microsoft.com/office/drawing/2014/main" id="{0C2E3C9E-91D4-6B82-88D4-C0D8972FD020}"/>
                </a:ext>
              </a:extLst>
            </p:cNvPr>
            <p:cNvGrpSpPr/>
            <p:nvPr/>
          </p:nvGrpSpPr>
          <p:grpSpPr>
            <a:xfrm>
              <a:off x="13030787" y="2579726"/>
              <a:ext cx="71916" cy="52798"/>
              <a:chOff x="2444815" y="1783987"/>
              <a:chExt cx="72013" cy="72158"/>
            </a:xfrm>
            <a:solidFill>
              <a:srgbClr val="000000"/>
            </a:solidFill>
          </p:grpSpPr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9AB230D5-377A-E9A3-5000-B4EA357E0D17}"/>
                  </a:ext>
                </a:extLst>
              </p:cNvPr>
              <p:cNvSpPr/>
              <p:nvPr/>
            </p:nvSpPr>
            <p:spPr>
              <a:xfrm>
                <a:off x="2480758" y="1783987"/>
                <a:ext cx="12700" cy="72158"/>
              </a:xfrm>
              <a:custGeom>
                <a:avLst/>
                <a:gdLst>
                  <a:gd name="connsiteX0" fmla="*/ 80 w 12700"/>
                  <a:gd name="connsiteY0" fmla="*/ 31 h 72158"/>
                  <a:gd name="connsiteX1" fmla="*/ 80 w 12700"/>
                  <a:gd name="connsiteY1" fmla="*/ 7218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0" y="31"/>
                    </a:moveTo>
                    <a:lnTo>
                      <a:pt x="80" y="7218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4FE711F5-A625-C63B-A90D-D6D3CBF74852}"/>
                  </a:ext>
                </a:extLst>
              </p:cNvPr>
              <p:cNvSpPr/>
              <p:nvPr/>
            </p:nvSpPr>
            <p:spPr>
              <a:xfrm>
                <a:off x="2444815" y="1820003"/>
                <a:ext cx="72013" cy="12726"/>
              </a:xfrm>
              <a:custGeom>
                <a:avLst/>
                <a:gdLst>
                  <a:gd name="connsiteX0" fmla="*/ 72093 w 72013"/>
                  <a:gd name="connsiteY0" fmla="*/ 31 h 12726"/>
                  <a:gd name="connsiteX1" fmla="*/ 80 w 72013"/>
                  <a:gd name="connsiteY1" fmla="*/ 3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3" y="31"/>
                    </a:moveTo>
                    <a:lnTo>
                      <a:pt x="80" y="3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3" name="Graphic 251">
              <a:extLst>
                <a:ext uri="{FF2B5EF4-FFF2-40B4-BE49-F238E27FC236}">
                  <a16:creationId xmlns:a16="http://schemas.microsoft.com/office/drawing/2014/main" id="{510D1F4E-EBBF-B462-DB22-D711C017B345}"/>
                </a:ext>
              </a:extLst>
            </p:cNvPr>
            <p:cNvGrpSpPr/>
            <p:nvPr/>
          </p:nvGrpSpPr>
          <p:grpSpPr>
            <a:xfrm>
              <a:off x="12993117" y="2563895"/>
              <a:ext cx="71916" cy="52798"/>
              <a:chOff x="2407094" y="1762352"/>
              <a:chExt cx="72013" cy="72158"/>
            </a:xfrm>
            <a:solidFill>
              <a:srgbClr val="000000"/>
            </a:solidFill>
          </p:grpSpPr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6F1B170B-BE39-DD8D-9CE2-D2D7A84CC4AE}"/>
                  </a:ext>
                </a:extLst>
              </p:cNvPr>
              <p:cNvSpPr/>
              <p:nvPr/>
            </p:nvSpPr>
            <p:spPr>
              <a:xfrm>
                <a:off x="2443037" y="1762352"/>
                <a:ext cx="12700" cy="72158"/>
              </a:xfrm>
              <a:custGeom>
                <a:avLst/>
                <a:gdLst>
                  <a:gd name="connsiteX0" fmla="*/ 77 w 12700"/>
                  <a:gd name="connsiteY0" fmla="*/ 29 h 72158"/>
                  <a:gd name="connsiteX1" fmla="*/ 77 w 12700"/>
                  <a:gd name="connsiteY1" fmla="*/ 72187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77" y="29"/>
                    </a:moveTo>
                    <a:lnTo>
                      <a:pt x="77" y="7218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FE515325-2526-FA43-708F-2FA64EF0CEB8}"/>
                  </a:ext>
                </a:extLst>
              </p:cNvPr>
              <p:cNvSpPr/>
              <p:nvPr/>
            </p:nvSpPr>
            <p:spPr>
              <a:xfrm>
                <a:off x="2407094" y="1798368"/>
                <a:ext cx="72013" cy="12726"/>
              </a:xfrm>
              <a:custGeom>
                <a:avLst/>
                <a:gdLst>
                  <a:gd name="connsiteX0" fmla="*/ 72090 w 72013"/>
                  <a:gd name="connsiteY0" fmla="*/ 29 h 12726"/>
                  <a:gd name="connsiteX1" fmla="*/ 77 w 72013"/>
                  <a:gd name="connsiteY1" fmla="*/ 29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90" y="29"/>
                    </a:moveTo>
                    <a:lnTo>
                      <a:pt x="77" y="2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4" name="Graphic 251">
              <a:extLst>
                <a:ext uri="{FF2B5EF4-FFF2-40B4-BE49-F238E27FC236}">
                  <a16:creationId xmlns:a16="http://schemas.microsoft.com/office/drawing/2014/main" id="{69945B7A-17E5-6191-5DC2-9ACA650C76BE}"/>
                </a:ext>
              </a:extLst>
            </p:cNvPr>
            <p:cNvGrpSpPr/>
            <p:nvPr/>
          </p:nvGrpSpPr>
          <p:grpSpPr>
            <a:xfrm>
              <a:off x="12911180" y="2542851"/>
              <a:ext cx="71916" cy="52798"/>
              <a:chOff x="2325047" y="1733591"/>
              <a:chExt cx="72013" cy="72158"/>
            </a:xfrm>
            <a:solidFill>
              <a:srgbClr val="000000"/>
            </a:solidFill>
          </p:grpSpPr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EED9C013-45E1-A212-EA20-4978159DACEB}"/>
                  </a:ext>
                </a:extLst>
              </p:cNvPr>
              <p:cNvSpPr/>
              <p:nvPr/>
            </p:nvSpPr>
            <p:spPr>
              <a:xfrm>
                <a:off x="2360990" y="1733591"/>
                <a:ext cx="12700" cy="72158"/>
              </a:xfrm>
              <a:custGeom>
                <a:avLst/>
                <a:gdLst>
                  <a:gd name="connsiteX0" fmla="*/ 70 w 12700"/>
                  <a:gd name="connsiteY0" fmla="*/ 27 h 72158"/>
                  <a:gd name="connsiteX1" fmla="*/ 70 w 12700"/>
                  <a:gd name="connsiteY1" fmla="*/ 7218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70" y="27"/>
                    </a:moveTo>
                    <a:lnTo>
                      <a:pt x="70" y="7218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16665CF0-FBCE-807D-D8ED-30A16AC6CD9A}"/>
                  </a:ext>
                </a:extLst>
              </p:cNvPr>
              <p:cNvSpPr/>
              <p:nvPr/>
            </p:nvSpPr>
            <p:spPr>
              <a:xfrm>
                <a:off x="2325047" y="1769606"/>
                <a:ext cx="72013" cy="12726"/>
              </a:xfrm>
              <a:custGeom>
                <a:avLst/>
                <a:gdLst>
                  <a:gd name="connsiteX0" fmla="*/ 72083 w 72013"/>
                  <a:gd name="connsiteY0" fmla="*/ 27 h 12726"/>
                  <a:gd name="connsiteX1" fmla="*/ 70 w 72013"/>
                  <a:gd name="connsiteY1" fmla="*/ 2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83" y="27"/>
                    </a:moveTo>
                    <a:lnTo>
                      <a:pt x="70" y="2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5" name="Graphic 251">
              <a:extLst>
                <a:ext uri="{FF2B5EF4-FFF2-40B4-BE49-F238E27FC236}">
                  <a16:creationId xmlns:a16="http://schemas.microsoft.com/office/drawing/2014/main" id="{3D3AADC0-725F-E3E5-5E15-7314B001A1DB}"/>
                </a:ext>
              </a:extLst>
            </p:cNvPr>
            <p:cNvGrpSpPr/>
            <p:nvPr/>
          </p:nvGrpSpPr>
          <p:grpSpPr>
            <a:xfrm>
              <a:off x="12878583" y="2517244"/>
              <a:ext cx="71916" cy="52798"/>
              <a:chOff x="2292406" y="1698594"/>
              <a:chExt cx="72013" cy="72158"/>
            </a:xfrm>
            <a:solidFill>
              <a:srgbClr val="000000"/>
            </a:solidFill>
          </p:grpSpPr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91E06391-067B-FC45-5FA1-0A6FEB139D40}"/>
                  </a:ext>
                </a:extLst>
              </p:cNvPr>
              <p:cNvSpPr/>
              <p:nvPr/>
            </p:nvSpPr>
            <p:spPr>
              <a:xfrm>
                <a:off x="2328349" y="1698594"/>
                <a:ext cx="12700" cy="72158"/>
              </a:xfrm>
              <a:custGeom>
                <a:avLst/>
                <a:gdLst>
                  <a:gd name="connsiteX0" fmla="*/ 68 w 12700"/>
                  <a:gd name="connsiteY0" fmla="*/ 24 h 72158"/>
                  <a:gd name="connsiteX1" fmla="*/ 68 w 12700"/>
                  <a:gd name="connsiteY1" fmla="*/ 7218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68" y="24"/>
                    </a:moveTo>
                    <a:lnTo>
                      <a:pt x="68" y="721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FB82F9DA-21FF-5E1C-2B06-2BC89BD9726C}"/>
                  </a:ext>
                </a:extLst>
              </p:cNvPr>
              <p:cNvSpPr/>
              <p:nvPr/>
            </p:nvSpPr>
            <p:spPr>
              <a:xfrm>
                <a:off x="2292406" y="1734609"/>
                <a:ext cx="72013" cy="12726"/>
              </a:xfrm>
              <a:custGeom>
                <a:avLst/>
                <a:gdLst>
                  <a:gd name="connsiteX0" fmla="*/ 72081 w 72013"/>
                  <a:gd name="connsiteY0" fmla="*/ 24 h 12726"/>
                  <a:gd name="connsiteX1" fmla="*/ 68 w 72013"/>
                  <a:gd name="connsiteY1" fmla="*/ 2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81" y="24"/>
                    </a:moveTo>
                    <a:lnTo>
                      <a:pt x="68" y="2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6" name="Graphic 251">
              <a:extLst>
                <a:ext uri="{FF2B5EF4-FFF2-40B4-BE49-F238E27FC236}">
                  <a16:creationId xmlns:a16="http://schemas.microsoft.com/office/drawing/2014/main" id="{C67080EA-DCA7-14FF-C525-55696509F750}"/>
                </a:ext>
              </a:extLst>
            </p:cNvPr>
            <p:cNvGrpSpPr/>
            <p:nvPr/>
          </p:nvGrpSpPr>
          <p:grpSpPr>
            <a:xfrm>
              <a:off x="12866533" y="2517244"/>
              <a:ext cx="71916" cy="52798"/>
              <a:chOff x="2280340" y="1698594"/>
              <a:chExt cx="72013" cy="72158"/>
            </a:xfrm>
            <a:solidFill>
              <a:srgbClr val="000000"/>
            </a:solidFill>
          </p:grpSpPr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3EABD20F-CEC6-0CC7-506B-2F1E583BC820}"/>
                  </a:ext>
                </a:extLst>
              </p:cNvPr>
              <p:cNvSpPr/>
              <p:nvPr/>
            </p:nvSpPr>
            <p:spPr>
              <a:xfrm>
                <a:off x="2316283" y="1698594"/>
                <a:ext cx="12700" cy="72158"/>
              </a:xfrm>
              <a:custGeom>
                <a:avLst/>
                <a:gdLst>
                  <a:gd name="connsiteX0" fmla="*/ 67 w 12700"/>
                  <a:gd name="connsiteY0" fmla="*/ 24 h 72158"/>
                  <a:gd name="connsiteX1" fmla="*/ 67 w 12700"/>
                  <a:gd name="connsiteY1" fmla="*/ 7218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67" y="24"/>
                    </a:moveTo>
                    <a:lnTo>
                      <a:pt x="67" y="721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BBB40E2D-2D0F-F47C-BB30-D6F5175B55D4}"/>
                  </a:ext>
                </a:extLst>
              </p:cNvPr>
              <p:cNvSpPr/>
              <p:nvPr/>
            </p:nvSpPr>
            <p:spPr>
              <a:xfrm>
                <a:off x="2280340" y="1734609"/>
                <a:ext cx="72013" cy="12726"/>
              </a:xfrm>
              <a:custGeom>
                <a:avLst/>
                <a:gdLst>
                  <a:gd name="connsiteX0" fmla="*/ 72080 w 72013"/>
                  <a:gd name="connsiteY0" fmla="*/ 24 h 12726"/>
                  <a:gd name="connsiteX1" fmla="*/ 67 w 72013"/>
                  <a:gd name="connsiteY1" fmla="*/ 2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80" y="24"/>
                    </a:moveTo>
                    <a:lnTo>
                      <a:pt x="67" y="2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7" name="Graphic 251">
              <a:extLst>
                <a:ext uri="{FF2B5EF4-FFF2-40B4-BE49-F238E27FC236}">
                  <a16:creationId xmlns:a16="http://schemas.microsoft.com/office/drawing/2014/main" id="{FFC28A85-2A79-CF83-F2B6-0AC561ADC782}"/>
                </a:ext>
              </a:extLst>
            </p:cNvPr>
            <p:cNvGrpSpPr/>
            <p:nvPr/>
          </p:nvGrpSpPr>
          <p:grpSpPr>
            <a:xfrm>
              <a:off x="12826707" y="2508118"/>
              <a:ext cx="71916" cy="52798"/>
              <a:chOff x="2240460" y="1686122"/>
              <a:chExt cx="72013" cy="72158"/>
            </a:xfrm>
            <a:solidFill>
              <a:srgbClr val="000000"/>
            </a:solidFill>
          </p:grpSpPr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ADD7BDE7-B882-8B1C-22BC-4C532453D54F}"/>
                  </a:ext>
                </a:extLst>
              </p:cNvPr>
              <p:cNvSpPr/>
              <p:nvPr/>
            </p:nvSpPr>
            <p:spPr>
              <a:xfrm>
                <a:off x="2276403" y="1686122"/>
                <a:ext cx="12700" cy="72158"/>
              </a:xfrm>
              <a:custGeom>
                <a:avLst/>
                <a:gdLst>
                  <a:gd name="connsiteX0" fmla="*/ 63 w 12700"/>
                  <a:gd name="connsiteY0" fmla="*/ 23 h 72158"/>
                  <a:gd name="connsiteX1" fmla="*/ 63 w 12700"/>
                  <a:gd name="connsiteY1" fmla="*/ 7218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63" y="23"/>
                    </a:moveTo>
                    <a:lnTo>
                      <a:pt x="63" y="7218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86EADD9F-64D1-A574-9CD3-8D833BC6D86E}"/>
                  </a:ext>
                </a:extLst>
              </p:cNvPr>
              <p:cNvSpPr/>
              <p:nvPr/>
            </p:nvSpPr>
            <p:spPr>
              <a:xfrm>
                <a:off x="2240460" y="1722137"/>
                <a:ext cx="72013" cy="12726"/>
              </a:xfrm>
              <a:custGeom>
                <a:avLst/>
                <a:gdLst>
                  <a:gd name="connsiteX0" fmla="*/ 72077 w 72013"/>
                  <a:gd name="connsiteY0" fmla="*/ 23 h 12726"/>
                  <a:gd name="connsiteX1" fmla="*/ 63 w 72013"/>
                  <a:gd name="connsiteY1" fmla="*/ 2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77" y="23"/>
                    </a:moveTo>
                    <a:lnTo>
                      <a:pt x="63" y="2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8" name="Graphic 251">
              <a:extLst>
                <a:ext uri="{FF2B5EF4-FFF2-40B4-BE49-F238E27FC236}">
                  <a16:creationId xmlns:a16="http://schemas.microsoft.com/office/drawing/2014/main" id="{21A80565-A4A1-B18E-1AD8-A943FEA1DD74}"/>
                </a:ext>
              </a:extLst>
            </p:cNvPr>
            <p:cNvGrpSpPr/>
            <p:nvPr/>
          </p:nvGrpSpPr>
          <p:grpSpPr>
            <a:xfrm>
              <a:off x="12772928" y="2475153"/>
              <a:ext cx="71916" cy="52798"/>
              <a:chOff x="2186609" y="1641070"/>
              <a:chExt cx="72013" cy="72158"/>
            </a:xfrm>
            <a:solidFill>
              <a:srgbClr val="000000"/>
            </a:solidFill>
          </p:grpSpPr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98EE01E5-2F1B-9FE7-7CD0-02C6FCAF05F2}"/>
                  </a:ext>
                </a:extLst>
              </p:cNvPr>
              <p:cNvSpPr/>
              <p:nvPr/>
            </p:nvSpPr>
            <p:spPr>
              <a:xfrm>
                <a:off x="2222552" y="1641070"/>
                <a:ext cx="12700" cy="72158"/>
              </a:xfrm>
              <a:custGeom>
                <a:avLst/>
                <a:gdLst>
                  <a:gd name="connsiteX0" fmla="*/ 59 w 12700"/>
                  <a:gd name="connsiteY0" fmla="*/ 20 h 72158"/>
                  <a:gd name="connsiteX1" fmla="*/ 59 w 12700"/>
                  <a:gd name="connsiteY1" fmla="*/ 7217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9" y="20"/>
                    </a:moveTo>
                    <a:lnTo>
                      <a:pt x="59" y="7217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DCC16F32-573F-8912-CEA2-D3818CC4B006}"/>
                  </a:ext>
                </a:extLst>
              </p:cNvPr>
              <p:cNvSpPr/>
              <p:nvPr/>
            </p:nvSpPr>
            <p:spPr>
              <a:xfrm>
                <a:off x="2186609" y="1677086"/>
                <a:ext cx="72013" cy="12726"/>
              </a:xfrm>
              <a:custGeom>
                <a:avLst/>
                <a:gdLst>
                  <a:gd name="connsiteX0" fmla="*/ 72072 w 72013"/>
                  <a:gd name="connsiteY0" fmla="*/ 20 h 12726"/>
                  <a:gd name="connsiteX1" fmla="*/ 59 w 72013"/>
                  <a:gd name="connsiteY1" fmla="*/ 2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72" y="20"/>
                    </a:moveTo>
                    <a:lnTo>
                      <a:pt x="59" y="2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9" name="Graphic 251">
              <a:extLst>
                <a:ext uri="{FF2B5EF4-FFF2-40B4-BE49-F238E27FC236}">
                  <a16:creationId xmlns:a16="http://schemas.microsoft.com/office/drawing/2014/main" id="{8F359268-B517-1D13-7D53-D35E7F4C4101}"/>
                </a:ext>
              </a:extLst>
            </p:cNvPr>
            <p:cNvGrpSpPr/>
            <p:nvPr/>
          </p:nvGrpSpPr>
          <p:grpSpPr>
            <a:xfrm>
              <a:off x="12750732" y="2475153"/>
              <a:ext cx="71916" cy="52798"/>
              <a:chOff x="2164383" y="1641070"/>
              <a:chExt cx="72013" cy="72158"/>
            </a:xfrm>
            <a:solidFill>
              <a:srgbClr val="000000"/>
            </a:solidFill>
          </p:grpSpPr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4F57D12F-A01A-1087-5558-7564D3F5B915}"/>
                  </a:ext>
                </a:extLst>
              </p:cNvPr>
              <p:cNvSpPr/>
              <p:nvPr/>
            </p:nvSpPr>
            <p:spPr>
              <a:xfrm>
                <a:off x="2200326" y="1641070"/>
                <a:ext cx="12700" cy="72158"/>
              </a:xfrm>
              <a:custGeom>
                <a:avLst/>
                <a:gdLst>
                  <a:gd name="connsiteX0" fmla="*/ 57 w 12700"/>
                  <a:gd name="connsiteY0" fmla="*/ 20 h 72158"/>
                  <a:gd name="connsiteX1" fmla="*/ 57 w 12700"/>
                  <a:gd name="connsiteY1" fmla="*/ 7217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7" y="20"/>
                    </a:moveTo>
                    <a:lnTo>
                      <a:pt x="57" y="7217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44C7453F-EED0-45A0-D341-A98BC6A0655E}"/>
                  </a:ext>
                </a:extLst>
              </p:cNvPr>
              <p:cNvSpPr/>
              <p:nvPr/>
            </p:nvSpPr>
            <p:spPr>
              <a:xfrm>
                <a:off x="2164383" y="1677086"/>
                <a:ext cx="72013" cy="12726"/>
              </a:xfrm>
              <a:custGeom>
                <a:avLst/>
                <a:gdLst>
                  <a:gd name="connsiteX0" fmla="*/ 72071 w 72013"/>
                  <a:gd name="connsiteY0" fmla="*/ 20 h 12726"/>
                  <a:gd name="connsiteX1" fmla="*/ 57 w 72013"/>
                  <a:gd name="connsiteY1" fmla="*/ 2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71" y="20"/>
                    </a:moveTo>
                    <a:lnTo>
                      <a:pt x="57" y="2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0" name="Graphic 251">
              <a:extLst>
                <a:ext uri="{FF2B5EF4-FFF2-40B4-BE49-F238E27FC236}">
                  <a16:creationId xmlns:a16="http://schemas.microsoft.com/office/drawing/2014/main" id="{BAC8B576-C0B6-389E-FAEE-1E47192A55D1}"/>
                </a:ext>
              </a:extLst>
            </p:cNvPr>
            <p:cNvGrpSpPr/>
            <p:nvPr/>
          </p:nvGrpSpPr>
          <p:grpSpPr>
            <a:xfrm>
              <a:off x="12741346" y="2469753"/>
              <a:ext cx="71916" cy="52798"/>
              <a:chOff x="2154984" y="1633689"/>
              <a:chExt cx="72013" cy="72158"/>
            </a:xfrm>
            <a:solidFill>
              <a:srgbClr val="000000"/>
            </a:solidFill>
          </p:grpSpPr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FE9AF9E7-D8A9-06E1-9376-D313A718E5AA}"/>
                  </a:ext>
                </a:extLst>
              </p:cNvPr>
              <p:cNvSpPr/>
              <p:nvPr/>
            </p:nvSpPr>
            <p:spPr>
              <a:xfrm>
                <a:off x="2190927" y="1633689"/>
                <a:ext cx="12700" cy="72158"/>
              </a:xfrm>
              <a:custGeom>
                <a:avLst/>
                <a:gdLst>
                  <a:gd name="connsiteX0" fmla="*/ 57 w 12700"/>
                  <a:gd name="connsiteY0" fmla="*/ 19 h 72158"/>
                  <a:gd name="connsiteX1" fmla="*/ 57 w 12700"/>
                  <a:gd name="connsiteY1" fmla="*/ 72177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7" y="19"/>
                    </a:moveTo>
                    <a:lnTo>
                      <a:pt x="57" y="7217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F9A81A97-64C9-12A1-BFA8-C0EE845D5E62}"/>
                  </a:ext>
                </a:extLst>
              </p:cNvPr>
              <p:cNvSpPr/>
              <p:nvPr/>
            </p:nvSpPr>
            <p:spPr>
              <a:xfrm>
                <a:off x="2154984" y="1669705"/>
                <a:ext cx="72013" cy="12726"/>
              </a:xfrm>
              <a:custGeom>
                <a:avLst/>
                <a:gdLst>
                  <a:gd name="connsiteX0" fmla="*/ 72070 w 72013"/>
                  <a:gd name="connsiteY0" fmla="*/ 19 h 12726"/>
                  <a:gd name="connsiteX1" fmla="*/ 57 w 72013"/>
                  <a:gd name="connsiteY1" fmla="*/ 19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70" y="19"/>
                    </a:moveTo>
                    <a:lnTo>
                      <a:pt x="57" y="19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1" name="Graphic 251">
              <a:extLst>
                <a:ext uri="{FF2B5EF4-FFF2-40B4-BE49-F238E27FC236}">
                  <a16:creationId xmlns:a16="http://schemas.microsoft.com/office/drawing/2014/main" id="{0E58B802-BDCB-D741-931E-B9A7FF90BAF9}"/>
                </a:ext>
              </a:extLst>
            </p:cNvPr>
            <p:cNvGrpSpPr/>
            <p:nvPr/>
          </p:nvGrpSpPr>
          <p:grpSpPr>
            <a:xfrm>
              <a:off x="12727394" y="2459603"/>
              <a:ext cx="71916" cy="52798"/>
              <a:chOff x="2141013" y="1619818"/>
              <a:chExt cx="72013" cy="72158"/>
            </a:xfrm>
            <a:solidFill>
              <a:srgbClr val="000000"/>
            </a:solidFill>
          </p:grpSpPr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30DF93A8-0899-72A2-6E24-96FE9E6DF810}"/>
                  </a:ext>
                </a:extLst>
              </p:cNvPr>
              <p:cNvSpPr/>
              <p:nvPr/>
            </p:nvSpPr>
            <p:spPr>
              <a:xfrm>
                <a:off x="2176956" y="1619818"/>
                <a:ext cx="12700" cy="72158"/>
              </a:xfrm>
              <a:custGeom>
                <a:avLst/>
                <a:gdLst>
                  <a:gd name="connsiteX0" fmla="*/ 56 w 12700"/>
                  <a:gd name="connsiteY0" fmla="*/ 18 h 72158"/>
                  <a:gd name="connsiteX1" fmla="*/ 56 w 12700"/>
                  <a:gd name="connsiteY1" fmla="*/ 7217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6" y="18"/>
                    </a:moveTo>
                    <a:lnTo>
                      <a:pt x="56" y="7217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546ACA84-B5AB-32FB-5164-B285FF669816}"/>
                  </a:ext>
                </a:extLst>
              </p:cNvPr>
              <p:cNvSpPr/>
              <p:nvPr/>
            </p:nvSpPr>
            <p:spPr>
              <a:xfrm>
                <a:off x="2141013" y="1655833"/>
                <a:ext cx="72013" cy="12726"/>
              </a:xfrm>
              <a:custGeom>
                <a:avLst/>
                <a:gdLst>
                  <a:gd name="connsiteX0" fmla="*/ 72069 w 72013"/>
                  <a:gd name="connsiteY0" fmla="*/ 18 h 12726"/>
                  <a:gd name="connsiteX1" fmla="*/ 56 w 72013"/>
                  <a:gd name="connsiteY1" fmla="*/ 1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69" y="18"/>
                    </a:moveTo>
                    <a:lnTo>
                      <a:pt x="56" y="1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2" name="Graphic 251">
              <a:extLst>
                <a:ext uri="{FF2B5EF4-FFF2-40B4-BE49-F238E27FC236}">
                  <a16:creationId xmlns:a16="http://schemas.microsoft.com/office/drawing/2014/main" id="{4DE879B1-03C9-5EF3-6826-733F061E39DE}"/>
                </a:ext>
              </a:extLst>
            </p:cNvPr>
            <p:cNvGrpSpPr/>
            <p:nvPr/>
          </p:nvGrpSpPr>
          <p:grpSpPr>
            <a:xfrm>
              <a:off x="12716359" y="2459603"/>
              <a:ext cx="71916" cy="52798"/>
              <a:chOff x="2129964" y="1619818"/>
              <a:chExt cx="72013" cy="72158"/>
            </a:xfrm>
            <a:solidFill>
              <a:srgbClr val="000000"/>
            </a:solidFill>
          </p:grpSpPr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FB4CAE02-B656-12BE-7438-817E5D7C318F}"/>
                  </a:ext>
                </a:extLst>
              </p:cNvPr>
              <p:cNvSpPr/>
              <p:nvPr/>
            </p:nvSpPr>
            <p:spPr>
              <a:xfrm>
                <a:off x="2165907" y="1619818"/>
                <a:ext cx="12700" cy="72158"/>
              </a:xfrm>
              <a:custGeom>
                <a:avLst/>
                <a:gdLst>
                  <a:gd name="connsiteX0" fmla="*/ 55 w 12700"/>
                  <a:gd name="connsiteY0" fmla="*/ 18 h 72158"/>
                  <a:gd name="connsiteX1" fmla="*/ 55 w 12700"/>
                  <a:gd name="connsiteY1" fmla="*/ 7217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5" y="18"/>
                    </a:moveTo>
                    <a:lnTo>
                      <a:pt x="55" y="7217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EACD3891-6D5F-0F64-F61B-24770DD95FF6}"/>
                  </a:ext>
                </a:extLst>
              </p:cNvPr>
              <p:cNvSpPr/>
              <p:nvPr/>
            </p:nvSpPr>
            <p:spPr>
              <a:xfrm>
                <a:off x="2129964" y="1655833"/>
                <a:ext cx="72013" cy="12726"/>
              </a:xfrm>
              <a:custGeom>
                <a:avLst/>
                <a:gdLst>
                  <a:gd name="connsiteX0" fmla="*/ 72068 w 72013"/>
                  <a:gd name="connsiteY0" fmla="*/ 18 h 12726"/>
                  <a:gd name="connsiteX1" fmla="*/ 55 w 72013"/>
                  <a:gd name="connsiteY1" fmla="*/ 1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68" y="18"/>
                    </a:moveTo>
                    <a:lnTo>
                      <a:pt x="55" y="1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3" name="Graphic 251">
              <a:extLst>
                <a:ext uri="{FF2B5EF4-FFF2-40B4-BE49-F238E27FC236}">
                  <a16:creationId xmlns:a16="http://schemas.microsoft.com/office/drawing/2014/main" id="{0BA86449-6CAB-A330-3202-06C48CBAF5C6}"/>
                </a:ext>
              </a:extLst>
            </p:cNvPr>
            <p:cNvGrpSpPr/>
            <p:nvPr/>
          </p:nvGrpSpPr>
          <p:grpSpPr>
            <a:xfrm>
              <a:off x="12705451" y="2459603"/>
              <a:ext cx="71916" cy="52798"/>
              <a:chOff x="2119041" y="1619818"/>
              <a:chExt cx="72013" cy="72158"/>
            </a:xfrm>
            <a:solidFill>
              <a:srgbClr val="000000"/>
            </a:solidFill>
          </p:grpSpPr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73F80E98-B0AC-119A-3650-23CACCB9F2C9}"/>
                  </a:ext>
                </a:extLst>
              </p:cNvPr>
              <p:cNvSpPr/>
              <p:nvPr/>
            </p:nvSpPr>
            <p:spPr>
              <a:xfrm>
                <a:off x="2154984" y="1619818"/>
                <a:ext cx="12700" cy="72158"/>
              </a:xfrm>
              <a:custGeom>
                <a:avLst/>
                <a:gdLst>
                  <a:gd name="connsiteX0" fmla="*/ 54 w 12700"/>
                  <a:gd name="connsiteY0" fmla="*/ 18 h 72158"/>
                  <a:gd name="connsiteX1" fmla="*/ 54 w 12700"/>
                  <a:gd name="connsiteY1" fmla="*/ 7217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4" y="18"/>
                    </a:moveTo>
                    <a:lnTo>
                      <a:pt x="54" y="7217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44115434-2275-E215-06DD-87C9A9516F06}"/>
                  </a:ext>
                </a:extLst>
              </p:cNvPr>
              <p:cNvSpPr/>
              <p:nvPr/>
            </p:nvSpPr>
            <p:spPr>
              <a:xfrm>
                <a:off x="2119041" y="1655833"/>
                <a:ext cx="72013" cy="12726"/>
              </a:xfrm>
              <a:custGeom>
                <a:avLst/>
                <a:gdLst>
                  <a:gd name="connsiteX0" fmla="*/ 72067 w 72013"/>
                  <a:gd name="connsiteY0" fmla="*/ 18 h 12726"/>
                  <a:gd name="connsiteX1" fmla="*/ 54 w 72013"/>
                  <a:gd name="connsiteY1" fmla="*/ 1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67" y="18"/>
                    </a:moveTo>
                    <a:lnTo>
                      <a:pt x="54" y="1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4" name="Graphic 251">
              <a:extLst>
                <a:ext uri="{FF2B5EF4-FFF2-40B4-BE49-F238E27FC236}">
                  <a16:creationId xmlns:a16="http://schemas.microsoft.com/office/drawing/2014/main" id="{187E1203-C3DD-75AC-75C3-D6E2FE409598}"/>
                </a:ext>
              </a:extLst>
            </p:cNvPr>
            <p:cNvGrpSpPr/>
            <p:nvPr/>
          </p:nvGrpSpPr>
          <p:grpSpPr>
            <a:xfrm>
              <a:off x="12671078" y="2448708"/>
              <a:ext cx="71916" cy="52798"/>
              <a:chOff x="2084622" y="1604928"/>
              <a:chExt cx="72013" cy="72158"/>
            </a:xfrm>
            <a:solidFill>
              <a:srgbClr val="000000"/>
            </a:solidFill>
          </p:grpSpPr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3EDEF6E8-56FE-8C3C-CD42-CE1FA0C9ACFD}"/>
                  </a:ext>
                </a:extLst>
              </p:cNvPr>
              <p:cNvSpPr/>
              <p:nvPr/>
            </p:nvSpPr>
            <p:spPr>
              <a:xfrm>
                <a:off x="2120565" y="1604928"/>
                <a:ext cx="12700" cy="72158"/>
              </a:xfrm>
              <a:custGeom>
                <a:avLst/>
                <a:gdLst>
                  <a:gd name="connsiteX0" fmla="*/ 51 w 12700"/>
                  <a:gd name="connsiteY0" fmla="*/ 17 h 72158"/>
                  <a:gd name="connsiteX1" fmla="*/ 51 w 12700"/>
                  <a:gd name="connsiteY1" fmla="*/ 72175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1" y="17"/>
                    </a:moveTo>
                    <a:lnTo>
                      <a:pt x="51" y="7217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CB3C099A-D193-6D2E-A68B-6B52BC517347}"/>
                  </a:ext>
                </a:extLst>
              </p:cNvPr>
              <p:cNvSpPr/>
              <p:nvPr/>
            </p:nvSpPr>
            <p:spPr>
              <a:xfrm>
                <a:off x="2084622" y="1640943"/>
                <a:ext cx="72013" cy="12726"/>
              </a:xfrm>
              <a:custGeom>
                <a:avLst/>
                <a:gdLst>
                  <a:gd name="connsiteX0" fmla="*/ 72064 w 72013"/>
                  <a:gd name="connsiteY0" fmla="*/ 17 h 12726"/>
                  <a:gd name="connsiteX1" fmla="*/ 51 w 72013"/>
                  <a:gd name="connsiteY1" fmla="*/ 1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64" y="17"/>
                    </a:moveTo>
                    <a:lnTo>
                      <a:pt x="51" y="17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5" name="Graphic 251">
              <a:extLst>
                <a:ext uri="{FF2B5EF4-FFF2-40B4-BE49-F238E27FC236}">
                  <a16:creationId xmlns:a16="http://schemas.microsoft.com/office/drawing/2014/main" id="{D893FF10-B785-0D17-8091-9CDA50D13BBD}"/>
                </a:ext>
              </a:extLst>
            </p:cNvPr>
            <p:cNvGrpSpPr/>
            <p:nvPr/>
          </p:nvGrpSpPr>
          <p:grpSpPr>
            <a:xfrm>
              <a:off x="12602840" y="2418072"/>
              <a:ext cx="71916" cy="52798"/>
              <a:chOff x="2016292" y="1563058"/>
              <a:chExt cx="72013" cy="72158"/>
            </a:xfrm>
            <a:solidFill>
              <a:srgbClr val="000000"/>
            </a:solidFill>
          </p:grpSpPr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9D407934-85F7-89E8-43D0-AEC555ED8D80}"/>
                  </a:ext>
                </a:extLst>
              </p:cNvPr>
              <p:cNvSpPr/>
              <p:nvPr/>
            </p:nvSpPr>
            <p:spPr>
              <a:xfrm>
                <a:off x="2052235" y="1563058"/>
                <a:ext cx="12700" cy="72158"/>
              </a:xfrm>
              <a:custGeom>
                <a:avLst/>
                <a:gdLst>
                  <a:gd name="connsiteX0" fmla="*/ 46 w 12700"/>
                  <a:gd name="connsiteY0" fmla="*/ 14 h 72158"/>
                  <a:gd name="connsiteX1" fmla="*/ 46 w 12700"/>
                  <a:gd name="connsiteY1" fmla="*/ 7217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46" y="14"/>
                    </a:moveTo>
                    <a:lnTo>
                      <a:pt x="46" y="7217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21D401BD-ACEF-9F29-0023-5F30AB05871D}"/>
                  </a:ext>
                </a:extLst>
              </p:cNvPr>
              <p:cNvSpPr/>
              <p:nvPr/>
            </p:nvSpPr>
            <p:spPr>
              <a:xfrm>
                <a:off x="2016292" y="1599074"/>
                <a:ext cx="72013" cy="12726"/>
              </a:xfrm>
              <a:custGeom>
                <a:avLst/>
                <a:gdLst>
                  <a:gd name="connsiteX0" fmla="*/ 72059 w 72013"/>
                  <a:gd name="connsiteY0" fmla="*/ 13 h 12726"/>
                  <a:gd name="connsiteX1" fmla="*/ 46 w 72013"/>
                  <a:gd name="connsiteY1" fmla="*/ 1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59" y="13"/>
                    </a:moveTo>
                    <a:lnTo>
                      <a:pt x="46" y="1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aphic 251">
              <a:extLst>
                <a:ext uri="{FF2B5EF4-FFF2-40B4-BE49-F238E27FC236}">
                  <a16:creationId xmlns:a16="http://schemas.microsoft.com/office/drawing/2014/main" id="{19F86556-FD3F-E9E9-B21B-0B45274C0D48}"/>
                </a:ext>
              </a:extLst>
            </p:cNvPr>
            <p:cNvGrpSpPr/>
            <p:nvPr/>
          </p:nvGrpSpPr>
          <p:grpSpPr>
            <a:xfrm>
              <a:off x="12531685" y="2400193"/>
              <a:ext cx="71916" cy="52798"/>
              <a:chOff x="1945041" y="1538623"/>
              <a:chExt cx="72013" cy="72158"/>
            </a:xfrm>
            <a:solidFill>
              <a:srgbClr val="000000"/>
            </a:solidFill>
          </p:grpSpPr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6B7B961C-12C0-DE47-494E-C614ECC6A9AE}"/>
                  </a:ext>
                </a:extLst>
              </p:cNvPr>
              <p:cNvSpPr/>
              <p:nvPr/>
            </p:nvSpPr>
            <p:spPr>
              <a:xfrm>
                <a:off x="1980984" y="1538623"/>
                <a:ext cx="12700" cy="72158"/>
              </a:xfrm>
              <a:custGeom>
                <a:avLst/>
                <a:gdLst>
                  <a:gd name="connsiteX0" fmla="*/ 40 w 12700"/>
                  <a:gd name="connsiteY0" fmla="*/ 12 h 72158"/>
                  <a:gd name="connsiteX1" fmla="*/ 40 w 12700"/>
                  <a:gd name="connsiteY1" fmla="*/ 7217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40" y="12"/>
                    </a:moveTo>
                    <a:lnTo>
                      <a:pt x="40" y="72170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7C9FF931-A2D6-222E-9D99-2AB0DA1FE548}"/>
                  </a:ext>
                </a:extLst>
              </p:cNvPr>
              <p:cNvSpPr/>
              <p:nvPr/>
            </p:nvSpPr>
            <p:spPr>
              <a:xfrm>
                <a:off x="1945041" y="1574639"/>
                <a:ext cx="72013" cy="12726"/>
              </a:xfrm>
              <a:custGeom>
                <a:avLst/>
                <a:gdLst>
                  <a:gd name="connsiteX0" fmla="*/ 72053 w 72013"/>
                  <a:gd name="connsiteY0" fmla="*/ 12 h 12726"/>
                  <a:gd name="connsiteX1" fmla="*/ 40 w 72013"/>
                  <a:gd name="connsiteY1" fmla="*/ 12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53" y="12"/>
                    </a:moveTo>
                    <a:lnTo>
                      <a:pt x="40" y="12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7" name="Graphic 251">
              <a:extLst>
                <a:ext uri="{FF2B5EF4-FFF2-40B4-BE49-F238E27FC236}">
                  <a16:creationId xmlns:a16="http://schemas.microsoft.com/office/drawing/2014/main" id="{67B59989-CCC0-3218-7B2D-4BF465E8E2C0}"/>
                </a:ext>
              </a:extLst>
            </p:cNvPr>
            <p:cNvGrpSpPr/>
            <p:nvPr/>
          </p:nvGrpSpPr>
          <p:grpSpPr>
            <a:xfrm>
              <a:off x="12381637" y="2359872"/>
              <a:ext cx="71916" cy="52798"/>
              <a:chOff x="1794791" y="1483518"/>
              <a:chExt cx="72013" cy="72158"/>
            </a:xfrm>
            <a:solidFill>
              <a:srgbClr val="000000"/>
            </a:solidFill>
          </p:grpSpPr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903685E7-4BE3-2057-D6FE-6B015B94174D}"/>
                  </a:ext>
                </a:extLst>
              </p:cNvPr>
              <p:cNvSpPr/>
              <p:nvPr/>
            </p:nvSpPr>
            <p:spPr>
              <a:xfrm>
                <a:off x="1830734" y="1483518"/>
                <a:ext cx="12700" cy="72158"/>
              </a:xfrm>
              <a:custGeom>
                <a:avLst/>
                <a:gdLst>
                  <a:gd name="connsiteX0" fmla="*/ 28 w 12700"/>
                  <a:gd name="connsiteY0" fmla="*/ 7 h 72158"/>
                  <a:gd name="connsiteX1" fmla="*/ 28 w 12700"/>
                  <a:gd name="connsiteY1" fmla="*/ 7216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" y="7"/>
                    </a:moveTo>
                    <a:lnTo>
                      <a:pt x="28" y="72166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B813101F-3CB8-6025-E9F9-D131D27EF7B3}"/>
                  </a:ext>
                </a:extLst>
              </p:cNvPr>
              <p:cNvSpPr/>
              <p:nvPr/>
            </p:nvSpPr>
            <p:spPr>
              <a:xfrm>
                <a:off x="1794791" y="1519534"/>
                <a:ext cx="72013" cy="12726"/>
              </a:xfrm>
              <a:custGeom>
                <a:avLst/>
                <a:gdLst>
                  <a:gd name="connsiteX0" fmla="*/ 72042 w 72013"/>
                  <a:gd name="connsiteY0" fmla="*/ 7 h 12726"/>
                  <a:gd name="connsiteX1" fmla="*/ 28 w 72013"/>
                  <a:gd name="connsiteY1" fmla="*/ 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42" y="7"/>
                    </a:moveTo>
                    <a:lnTo>
                      <a:pt x="28" y="7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aphic 251">
              <a:extLst>
                <a:ext uri="{FF2B5EF4-FFF2-40B4-BE49-F238E27FC236}">
                  <a16:creationId xmlns:a16="http://schemas.microsoft.com/office/drawing/2014/main" id="{CB1C8DD8-FBCC-E65C-0104-46B7705193C0}"/>
                </a:ext>
              </a:extLst>
            </p:cNvPr>
            <p:cNvGrpSpPr/>
            <p:nvPr/>
          </p:nvGrpSpPr>
          <p:grpSpPr>
            <a:xfrm>
              <a:off x="12344094" y="2359872"/>
              <a:ext cx="71916" cy="52798"/>
              <a:chOff x="1757197" y="1483518"/>
              <a:chExt cx="72013" cy="72158"/>
            </a:xfrm>
            <a:solidFill>
              <a:srgbClr val="000000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81098CEA-7EB7-D856-1D99-8BA563845621}"/>
                  </a:ext>
                </a:extLst>
              </p:cNvPr>
              <p:cNvSpPr/>
              <p:nvPr/>
            </p:nvSpPr>
            <p:spPr>
              <a:xfrm>
                <a:off x="1793140" y="1483518"/>
                <a:ext cx="12700" cy="72158"/>
              </a:xfrm>
              <a:custGeom>
                <a:avLst/>
                <a:gdLst>
                  <a:gd name="connsiteX0" fmla="*/ 25 w 12700"/>
                  <a:gd name="connsiteY0" fmla="*/ 7 h 72158"/>
                  <a:gd name="connsiteX1" fmla="*/ 25 w 12700"/>
                  <a:gd name="connsiteY1" fmla="*/ 7216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5" y="7"/>
                    </a:moveTo>
                    <a:lnTo>
                      <a:pt x="25" y="72166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8FA2BE39-AB07-D00C-1789-A8A03D986033}"/>
                  </a:ext>
                </a:extLst>
              </p:cNvPr>
              <p:cNvSpPr/>
              <p:nvPr/>
            </p:nvSpPr>
            <p:spPr>
              <a:xfrm>
                <a:off x="1757197" y="1519534"/>
                <a:ext cx="72013" cy="12726"/>
              </a:xfrm>
              <a:custGeom>
                <a:avLst/>
                <a:gdLst>
                  <a:gd name="connsiteX0" fmla="*/ 72039 w 72013"/>
                  <a:gd name="connsiteY0" fmla="*/ 7 h 12726"/>
                  <a:gd name="connsiteX1" fmla="*/ 25 w 72013"/>
                  <a:gd name="connsiteY1" fmla="*/ 7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39" y="7"/>
                    </a:moveTo>
                    <a:lnTo>
                      <a:pt x="25" y="7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aphic 251">
              <a:extLst>
                <a:ext uri="{FF2B5EF4-FFF2-40B4-BE49-F238E27FC236}">
                  <a16:creationId xmlns:a16="http://schemas.microsoft.com/office/drawing/2014/main" id="{0A098EC0-5AFB-3D79-182D-85DAF307A044}"/>
                </a:ext>
              </a:extLst>
            </p:cNvPr>
            <p:cNvGrpSpPr/>
            <p:nvPr/>
          </p:nvGrpSpPr>
          <p:grpSpPr>
            <a:xfrm>
              <a:off x="12252011" y="2332775"/>
              <a:ext cx="71916" cy="52798"/>
              <a:chOff x="1664990" y="1446485"/>
              <a:chExt cx="72013" cy="72158"/>
            </a:xfrm>
            <a:solidFill>
              <a:srgbClr val="000000"/>
            </a:solidFill>
          </p:grpSpPr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807345A6-0681-AF35-AF16-D341E47BDBCE}"/>
                  </a:ext>
                </a:extLst>
              </p:cNvPr>
              <p:cNvSpPr/>
              <p:nvPr/>
            </p:nvSpPr>
            <p:spPr>
              <a:xfrm>
                <a:off x="1700933" y="1446485"/>
                <a:ext cx="12700" cy="72158"/>
              </a:xfrm>
              <a:custGeom>
                <a:avLst/>
                <a:gdLst>
                  <a:gd name="connsiteX0" fmla="*/ 18 w 12700"/>
                  <a:gd name="connsiteY0" fmla="*/ 4 h 72158"/>
                  <a:gd name="connsiteX1" fmla="*/ 18 w 12700"/>
                  <a:gd name="connsiteY1" fmla="*/ 7216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8" y="4"/>
                    </a:moveTo>
                    <a:lnTo>
                      <a:pt x="18" y="7216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86FC5E22-1E99-E46B-7C0B-3D73B7FC3D35}"/>
                  </a:ext>
                </a:extLst>
              </p:cNvPr>
              <p:cNvSpPr/>
              <p:nvPr/>
            </p:nvSpPr>
            <p:spPr>
              <a:xfrm>
                <a:off x="1664990" y="1482500"/>
                <a:ext cx="72013" cy="12726"/>
              </a:xfrm>
              <a:custGeom>
                <a:avLst/>
                <a:gdLst>
                  <a:gd name="connsiteX0" fmla="*/ 72031 w 72013"/>
                  <a:gd name="connsiteY0" fmla="*/ 4 h 12726"/>
                  <a:gd name="connsiteX1" fmla="*/ 18 w 72013"/>
                  <a:gd name="connsiteY1" fmla="*/ 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31" y="4"/>
                    </a:moveTo>
                    <a:lnTo>
                      <a:pt x="18" y="4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aphic 251">
              <a:extLst>
                <a:ext uri="{FF2B5EF4-FFF2-40B4-BE49-F238E27FC236}">
                  <a16:creationId xmlns:a16="http://schemas.microsoft.com/office/drawing/2014/main" id="{9A7F99EF-252E-73C0-9893-341311284F37}"/>
                </a:ext>
              </a:extLst>
            </p:cNvPr>
            <p:cNvGrpSpPr/>
            <p:nvPr/>
          </p:nvGrpSpPr>
          <p:grpSpPr>
            <a:xfrm>
              <a:off x="12220174" y="2327095"/>
              <a:ext cx="71916" cy="52798"/>
              <a:chOff x="1633111" y="1438722"/>
              <a:chExt cx="72013" cy="72158"/>
            </a:xfrm>
            <a:solidFill>
              <a:srgbClr val="000000"/>
            </a:solidFill>
          </p:grpSpPr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D8218D26-57BE-1428-F373-AABBE68410A8}"/>
                  </a:ext>
                </a:extLst>
              </p:cNvPr>
              <p:cNvSpPr/>
              <p:nvPr/>
            </p:nvSpPr>
            <p:spPr>
              <a:xfrm>
                <a:off x="1669054" y="1438722"/>
                <a:ext cx="12700" cy="72158"/>
              </a:xfrm>
              <a:custGeom>
                <a:avLst/>
                <a:gdLst>
                  <a:gd name="connsiteX0" fmla="*/ 16 w 12700"/>
                  <a:gd name="connsiteY0" fmla="*/ 4 h 72158"/>
                  <a:gd name="connsiteX1" fmla="*/ 16 w 12700"/>
                  <a:gd name="connsiteY1" fmla="*/ 72162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6" y="4"/>
                    </a:moveTo>
                    <a:lnTo>
                      <a:pt x="16" y="72162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99862660-9CB8-904C-F8AA-E2D9EA3CE160}"/>
                  </a:ext>
                </a:extLst>
              </p:cNvPr>
              <p:cNvSpPr/>
              <p:nvPr/>
            </p:nvSpPr>
            <p:spPr>
              <a:xfrm>
                <a:off x="1633111" y="1474737"/>
                <a:ext cx="72013" cy="12726"/>
              </a:xfrm>
              <a:custGeom>
                <a:avLst/>
                <a:gdLst>
                  <a:gd name="connsiteX0" fmla="*/ 72029 w 72013"/>
                  <a:gd name="connsiteY0" fmla="*/ 4 h 12726"/>
                  <a:gd name="connsiteX1" fmla="*/ 16 w 72013"/>
                  <a:gd name="connsiteY1" fmla="*/ 4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29" y="4"/>
                    </a:moveTo>
                    <a:lnTo>
                      <a:pt x="16" y="4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aphic 251">
              <a:extLst>
                <a:ext uri="{FF2B5EF4-FFF2-40B4-BE49-F238E27FC236}">
                  <a16:creationId xmlns:a16="http://schemas.microsoft.com/office/drawing/2014/main" id="{A5E326C8-38D8-5637-0C14-6177BADBEF14}"/>
                </a:ext>
              </a:extLst>
            </p:cNvPr>
            <p:cNvGrpSpPr/>
            <p:nvPr/>
          </p:nvGrpSpPr>
          <p:grpSpPr>
            <a:xfrm>
              <a:off x="12192143" y="2319366"/>
              <a:ext cx="71916" cy="52798"/>
              <a:chOff x="1605042" y="1428159"/>
              <a:chExt cx="72013" cy="72158"/>
            </a:xfrm>
            <a:solidFill>
              <a:srgbClr val="000000"/>
            </a:solidFill>
          </p:grpSpPr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5CB76D2E-E8BE-A635-733E-B5959D7FBD6A}"/>
                  </a:ext>
                </a:extLst>
              </p:cNvPr>
              <p:cNvSpPr/>
              <p:nvPr/>
            </p:nvSpPr>
            <p:spPr>
              <a:xfrm>
                <a:off x="1640985" y="1428159"/>
                <a:ext cx="12700" cy="72158"/>
              </a:xfrm>
              <a:custGeom>
                <a:avLst/>
                <a:gdLst>
                  <a:gd name="connsiteX0" fmla="*/ 13 w 12700"/>
                  <a:gd name="connsiteY0" fmla="*/ 3 h 72158"/>
                  <a:gd name="connsiteX1" fmla="*/ 13 w 12700"/>
                  <a:gd name="connsiteY1" fmla="*/ 7216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" y="3"/>
                    </a:moveTo>
                    <a:lnTo>
                      <a:pt x="13" y="72161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6EE0765-AC09-8073-40C1-55176A2240BF}"/>
                  </a:ext>
                </a:extLst>
              </p:cNvPr>
              <p:cNvSpPr/>
              <p:nvPr/>
            </p:nvSpPr>
            <p:spPr>
              <a:xfrm>
                <a:off x="1605042" y="1464174"/>
                <a:ext cx="72013" cy="12726"/>
              </a:xfrm>
              <a:custGeom>
                <a:avLst/>
                <a:gdLst>
                  <a:gd name="connsiteX0" fmla="*/ 72027 w 72013"/>
                  <a:gd name="connsiteY0" fmla="*/ 3 h 12726"/>
                  <a:gd name="connsiteX1" fmla="*/ 13 w 72013"/>
                  <a:gd name="connsiteY1" fmla="*/ 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27" y="3"/>
                    </a:moveTo>
                    <a:lnTo>
                      <a:pt x="13" y="3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aphic 251">
              <a:extLst>
                <a:ext uri="{FF2B5EF4-FFF2-40B4-BE49-F238E27FC236}">
                  <a16:creationId xmlns:a16="http://schemas.microsoft.com/office/drawing/2014/main" id="{1B7ADDB3-E6F7-D634-1061-219511707CF7}"/>
                </a:ext>
              </a:extLst>
            </p:cNvPr>
            <p:cNvGrpSpPr/>
            <p:nvPr/>
          </p:nvGrpSpPr>
          <p:grpSpPr>
            <a:xfrm>
              <a:off x="12185294" y="2319366"/>
              <a:ext cx="71916" cy="52798"/>
              <a:chOff x="1598184" y="1428159"/>
              <a:chExt cx="72013" cy="72158"/>
            </a:xfrm>
            <a:solidFill>
              <a:srgbClr val="000000"/>
            </a:solidFill>
          </p:grpSpPr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8C5DE206-60EE-9CA5-9EA7-BE2608E7188C}"/>
                  </a:ext>
                </a:extLst>
              </p:cNvPr>
              <p:cNvSpPr/>
              <p:nvPr/>
            </p:nvSpPr>
            <p:spPr>
              <a:xfrm>
                <a:off x="1634127" y="1428159"/>
                <a:ext cx="12700" cy="72158"/>
              </a:xfrm>
              <a:custGeom>
                <a:avLst/>
                <a:gdLst>
                  <a:gd name="connsiteX0" fmla="*/ 13 w 12700"/>
                  <a:gd name="connsiteY0" fmla="*/ 3 h 72158"/>
                  <a:gd name="connsiteX1" fmla="*/ 13 w 12700"/>
                  <a:gd name="connsiteY1" fmla="*/ 72161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13" y="3"/>
                    </a:moveTo>
                    <a:lnTo>
                      <a:pt x="13" y="72161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17600BFD-86E4-1177-949D-1CE77D79C204}"/>
                  </a:ext>
                </a:extLst>
              </p:cNvPr>
              <p:cNvSpPr/>
              <p:nvPr/>
            </p:nvSpPr>
            <p:spPr>
              <a:xfrm>
                <a:off x="1598184" y="1464174"/>
                <a:ext cx="72013" cy="12726"/>
              </a:xfrm>
              <a:custGeom>
                <a:avLst/>
                <a:gdLst>
                  <a:gd name="connsiteX0" fmla="*/ 72026 w 72013"/>
                  <a:gd name="connsiteY0" fmla="*/ 3 h 12726"/>
                  <a:gd name="connsiteX1" fmla="*/ 13 w 72013"/>
                  <a:gd name="connsiteY1" fmla="*/ 3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26" y="3"/>
                    </a:moveTo>
                    <a:lnTo>
                      <a:pt x="13" y="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aphic 251">
              <a:extLst>
                <a:ext uri="{FF2B5EF4-FFF2-40B4-BE49-F238E27FC236}">
                  <a16:creationId xmlns:a16="http://schemas.microsoft.com/office/drawing/2014/main" id="{07BBC369-1C31-FFC0-415D-613FB2457422}"/>
                </a:ext>
              </a:extLst>
            </p:cNvPr>
            <p:cNvGrpSpPr/>
            <p:nvPr/>
          </p:nvGrpSpPr>
          <p:grpSpPr>
            <a:xfrm>
              <a:off x="12125300" y="2305864"/>
              <a:ext cx="71916" cy="52798"/>
              <a:chOff x="1538109" y="1409706"/>
              <a:chExt cx="72013" cy="72158"/>
            </a:xfrm>
            <a:solidFill>
              <a:srgbClr val="000000"/>
            </a:solidFill>
          </p:grpSpPr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294CCD02-2ABC-32B1-4CB4-8395F959D440}"/>
                  </a:ext>
                </a:extLst>
              </p:cNvPr>
              <p:cNvSpPr/>
              <p:nvPr/>
            </p:nvSpPr>
            <p:spPr>
              <a:xfrm>
                <a:off x="1574053" y="1409706"/>
                <a:ext cx="12700" cy="72158"/>
              </a:xfrm>
              <a:custGeom>
                <a:avLst/>
                <a:gdLst>
                  <a:gd name="connsiteX0" fmla="*/ 8 w 12700"/>
                  <a:gd name="connsiteY0" fmla="*/ 1 h 72158"/>
                  <a:gd name="connsiteX1" fmla="*/ 8 w 12700"/>
                  <a:gd name="connsiteY1" fmla="*/ 72160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8" y="1"/>
                    </a:moveTo>
                    <a:lnTo>
                      <a:pt x="8" y="72160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2DA62BC1-9B7C-F219-07E0-6E954BA10D37}"/>
                  </a:ext>
                </a:extLst>
              </p:cNvPr>
              <p:cNvSpPr/>
              <p:nvPr/>
            </p:nvSpPr>
            <p:spPr>
              <a:xfrm>
                <a:off x="1538109" y="1445721"/>
                <a:ext cx="72013" cy="12726"/>
              </a:xfrm>
              <a:custGeom>
                <a:avLst/>
                <a:gdLst>
                  <a:gd name="connsiteX0" fmla="*/ 72021 w 72013"/>
                  <a:gd name="connsiteY0" fmla="*/ 1 h 12726"/>
                  <a:gd name="connsiteX1" fmla="*/ 8 w 72013"/>
                  <a:gd name="connsiteY1" fmla="*/ 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21" y="1"/>
                    </a:moveTo>
                    <a:lnTo>
                      <a:pt x="8" y="1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4" name="Graphic 251">
              <a:extLst>
                <a:ext uri="{FF2B5EF4-FFF2-40B4-BE49-F238E27FC236}">
                  <a16:creationId xmlns:a16="http://schemas.microsoft.com/office/drawing/2014/main" id="{BF000CAA-105F-7E9B-B19B-2B3122DF3AC7}"/>
                </a:ext>
              </a:extLst>
            </p:cNvPr>
            <p:cNvGrpSpPr/>
            <p:nvPr/>
          </p:nvGrpSpPr>
          <p:grpSpPr>
            <a:xfrm>
              <a:off x="12107163" y="2300742"/>
              <a:ext cx="71916" cy="52798"/>
              <a:chOff x="1519947" y="1402706"/>
              <a:chExt cx="72013" cy="72158"/>
            </a:xfrm>
            <a:solidFill>
              <a:srgbClr val="000000"/>
            </a:solidFill>
          </p:grpSpPr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983D36B6-0B54-CE90-4B1C-523FD71B8C7F}"/>
                  </a:ext>
                </a:extLst>
              </p:cNvPr>
              <p:cNvSpPr/>
              <p:nvPr/>
            </p:nvSpPr>
            <p:spPr>
              <a:xfrm>
                <a:off x="1555890" y="1402706"/>
                <a:ext cx="12700" cy="72158"/>
              </a:xfrm>
              <a:custGeom>
                <a:avLst/>
                <a:gdLst>
                  <a:gd name="connsiteX0" fmla="*/ 7 w 12700"/>
                  <a:gd name="connsiteY0" fmla="*/ 1 h 72158"/>
                  <a:gd name="connsiteX1" fmla="*/ 7 w 12700"/>
                  <a:gd name="connsiteY1" fmla="*/ 7215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7" y="1"/>
                    </a:moveTo>
                    <a:lnTo>
                      <a:pt x="7" y="72159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A265119-3821-EAF5-64BB-838BAD7B1288}"/>
                  </a:ext>
                </a:extLst>
              </p:cNvPr>
              <p:cNvSpPr/>
              <p:nvPr/>
            </p:nvSpPr>
            <p:spPr>
              <a:xfrm>
                <a:off x="1519947" y="1438722"/>
                <a:ext cx="72013" cy="12726"/>
              </a:xfrm>
              <a:custGeom>
                <a:avLst/>
                <a:gdLst>
                  <a:gd name="connsiteX0" fmla="*/ 72020 w 72013"/>
                  <a:gd name="connsiteY0" fmla="*/ 1 h 12726"/>
                  <a:gd name="connsiteX1" fmla="*/ 7 w 72013"/>
                  <a:gd name="connsiteY1" fmla="*/ 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20" y="1"/>
                    </a:moveTo>
                    <a:lnTo>
                      <a:pt x="7" y="1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5" name="Graphic 251">
              <a:extLst>
                <a:ext uri="{FF2B5EF4-FFF2-40B4-BE49-F238E27FC236}">
                  <a16:creationId xmlns:a16="http://schemas.microsoft.com/office/drawing/2014/main" id="{3F7E8EB9-078F-1CE5-207C-8398965357BF}"/>
                </a:ext>
              </a:extLst>
            </p:cNvPr>
            <p:cNvGrpSpPr/>
            <p:nvPr/>
          </p:nvGrpSpPr>
          <p:grpSpPr>
            <a:xfrm>
              <a:off x="12080781" y="2300742"/>
              <a:ext cx="71916" cy="52798"/>
              <a:chOff x="1493530" y="1402706"/>
              <a:chExt cx="72013" cy="72158"/>
            </a:xfrm>
            <a:solidFill>
              <a:srgbClr val="000000"/>
            </a:solidFill>
          </p:grpSpPr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47161FC-7332-E976-8829-1843733E55BA}"/>
                  </a:ext>
                </a:extLst>
              </p:cNvPr>
              <p:cNvSpPr/>
              <p:nvPr/>
            </p:nvSpPr>
            <p:spPr>
              <a:xfrm>
                <a:off x="1529473" y="1402706"/>
                <a:ext cx="12700" cy="72158"/>
              </a:xfrm>
              <a:custGeom>
                <a:avLst/>
                <a:gdLst>
                  <a:gd name="connsiteX0" fmla="*/ 5 w 12700"/>
                  <a:gd name="connsiteY0" fmla="*/ 1 h 72158"/>
                  <a:gd name="connsiteX1" fmla="*/ 5 w 12700"/>
                  <a:gd name="connsiteY1" fmla="*/ 7215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5" y="1"/>
                    </a:moveTo>
                    <a:lnTo>
                      <a:pt x="5" y="72159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F8A5A3F3-04A3-2079-B097-F0824E7824A4}"/>
                  </a:ext>
                </a:extLst>
              </p:cNvPr>
              <p:cNvSpPr/>
              <p:nvPr/>
            </p:nvSpPr>
            <p:spPr>
              <a:xfrm>
                <a:off x="1493530" y="1438722"/>
                <a:ext cx="72013" cy="12726"/>
              </a:xfrm>
              <a:custGeom>
                <a:avLst/>
                <a:gdLst>
                  <a:gd name="connsiteX0" fmla="*/ 72018 w 72013"/>
                  <a:gd name="connsiteY0" fmla="*/ 1 h 12726"/>
                  <a:gd name="connsiteX1" fmla="*/ 5 w 72013"/>
                  <a:gd name="connsiteY1" fmla="*/ 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18" y="1"/>
                    </a:moveTo>
                    <a:lnTo>
                      <a:pt x="5" y="1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6" name="Graphic 251">
              <a:extLst>
                <a:ext uri="{FF2B5EF4-FFF2-40B4-BE49-F238E27FC236}">
                  <a16:creationId xmlns:a16="http://schemas.microsoft.com/office/drawing/2014/main" id="{B1FBEC88-B122-C336-D6EC-D05BCF521F24}"/>
                </a:ext>
              </a:extLst>
            </p:cNvPr>
            <p:cNvGrpSpPr/>
            <p:nvPr/>
          </p:nvGrpSpPr>
          <p:grpSpPr>
            <a:xfrm>
              <a:off x="12043491" y="2300742"/>
              <a:ext cx="71916" cy="52798"/>
              <a:chOff x="1456190" y="1402706"/>
              <a:chExt cx="72013" cy="72158"/>
            </a:xfrm>
            <a:solidFill>
              <a:srgbClr val="000000"/>
            </a:solidFill>
          </p:grpSpPr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2F3EB102-1A98-76A4-ACAF-0F9031734CE1}"/>
                  </a:ext>
                </a:extLst>
              </p:cNvPr>
              <p:cNvSpPr/>
              <p:nvPr/>
            </p:nvSpPr>
            <p:spPr>
              <a:xfrm>
                <a:off x="1492133" y="1402706"/>
                <a:ext cx="12700" cy="72158"/>
              </a:xfrm>
              <a:custGeom>
                <a:avLst/>
                <a:gdLst>
                  <a:gd name="connsiteX0" fmla="*/ 2 w 12700"/>
                  <a:gd name="connsiteY0" fmla="*/ 1 h 72158"/>
                  <a:gd name="connsiteX1" fmla="*/ 2 w 12700"/>
                  <a:gd name="connsiteY1" fmla="*/ 72159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" y="1"/>
                    </a:moveTo>
                    <a:lnTo>
                      <a:pt x="2" y="72159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E47B0479-5DCF-6C7D-926F-100E48E019D9}"/>
                  </a:ext>
                </a:extLst>
              </p:cNvPr>
              <p:cNvSpPr/>
              <p:nvPr/>
            </p:nvSpPr>
            <p:spPr>
              <a:xfrm>
                <a:off x="1456190" y="1438722"/>
                <a:ext cx="72013" cy="12726"/>
              </a:xfrm>
              <a:custGeom>
                <a:avLst/>
                <a:gdLst>
                  <a:gd name="connsiteX0" fmla="*/ 72015 w 72013"/>
                  <a:gd name="connsiteY0" fmla="*/ 1 h 12726"/>
                  <a:gd name="connsiteX1" fmla="*/ 2 w 72013"/>
                  <a:gd name="connsiteY1" fmla="*/ 1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15" y="1"/>
                    </a:moveTo>
                    <a:lnTo>
                      <a:pt x="2" y="1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7" name="Graphic 251">
              <a:extLst>
                <a:ext uri="{FF2B5EF4-FFF2-40B4-BE49-F238E27FC236}">
                  <a16:creationId xmlns:a16="http://schemas.microsoft.com/office/drawing/2014/main" id="{321793AF-0CF4-DA78-C03A-1C49886DE08A}"/>
                </a:ext>
              </a:extLst>
            </p:cNvPr>
            <p:cNvGrpSpPr/>
            <p:nvPr/>
          </p:nvGrpSpPr>
          <p:grpSpPr>
            <a:xfrm>
              <a:off x="12022183" y="2292362"/>
              <a:ext cx="71916" cy="52798"/>
              <a:chOff x="1434853" y="1391253"/>
              <a:chExt cx="72013" cy="72158"/>
            </a:xfrm>
            <a:solidFill>
              <a:srgbClr val="000000"/>
            </a:solidFill>
          </p:grpSpPr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537C8771-39E1-0AC5-E2DD-9E7D7572A83B}"/>
                  </a:ext>
                </a:extLst>
              </p:cNvPr>
              <p:cNvSpPr/>
              <p:nvPr/>
            </p:nvSpPr>
            <p:spPr>
              <a:xfrm>
                <a:off x="1470796" y="1391253"/>
                <a:ext cx="12700" cy="72158"/>
              </a:xfrm>
              <a:custGeom>
                <a:avLst/>
                <a:gdLst>
                  <a:gd name="connsiteX0" fmla="*/ 0 w 12700"/>
                  <a:gd name="connsiteY0" fmla="*/ 0 h 72158"/>
                  <a:gd name="connsiteX1" fmla="*/ 0 w 12700"/>
                  <a:gd name="connsiteY1" fmla="*/ 72158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0" y="0"/>
                    </a:moveTo>
                    <a:lnTo>
                      <a:pt x="0" y="72158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75DC4B59-6C32-6AD5-BB28-AD578C32A083}"/>
                  </a:ext>
                </a:extLst>
              </p:cNvPr>
              <p:cNvSpPr/>
              <p:nvPr/>
            </p:nvSpPr>
            <p:spPr>
              <a:xfrm>
                <a:off x="1434853" y="1427268"/>
                <a:ext cx="72013" cy="12726"/>
              </a:xfrm>
              <a:custGeom>
                <a:avLst/>
                <a:gdLst>
                  <a:gd name="connsiteX0" fmla="*/ 72013 w 72013"/>
                  <a:gd name="connsiteY0" fmla="*/ 0 h 12726"/>
                  <a:gd name="connsiteX1" fmla="*/ 0 w 72013"/>
                  <a:gd name="connsiteY1" fmla="*/ 0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01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rgbClr val="0B64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8" name="Graphic 251">
              <a:extLst>
                <a:ext uri="{FF2B5EF4-FFF2-40B4-BE49-F238E27FC236}">
                  <a16:creationId xmlns:a16="http://schemas.microsoft.com/office/drawing/2014/main" id="{3FB496E8-7C14-B8A4-51B8-13B1169D94E9}"/>
                </a:ext>
              </a:extLst>
            </p:cNvPr>
            <p:cNvGrpSpPr/>
            <p:nvPr/>
          </p:nvGrpSpPr>
          <p:grpSpPr>
            <a:xfrm>
              <a:off x="15657062" y="3108921"/>
              <a:ext cx="71916" cy="52798"/>
              <a:chOff x="5074629" y="2507225"/>
              <a:chExt cx="72013" cy="72158"/>
            </a:xfrm>
            <a:solidFill>
              <a:srgbClr val="000000"/>
            </a:solidFill>
          </p:grpSpPr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4E5C5CDC-61B2-BB58-087B-87383F66CCF3}"/>
                  </a:ext>
                </a:extLst>
              </p:cNvPr>
              <p:cNvSpPr/>
              <p:nvPr/>
            </p:nvSpPr>
            <p:spPr>
              <a:xfrm>
                <a:off x="5110572" y="2507225"/>
                <a:ext cx="12700" cy="72158"/>
              </a:xfrm>
              <a:custGeom>
                <a:avLst/>
                <a:gdLst>
                  <a:gd name="connsiteX0" fmla="*/ 287 w 12700"/>
                  <a:gd name="connsiteY0" fmla="*/ 88 h 72158"/>
                  <a:gd name="connsiteX1" fmla="*/ 287 w 12700"/>
                  <a:gd name="connsiteY1" fmla="*/ 7224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287" y="88"/>
                    </a:moveTo>
                    <a:lnTo>
                      <a:pt x="287" y="7224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CDF6DCEF-DA9C-F4FC-74EC-5C0E649976A4}"/>
                  </a:ext>
                </a:extLst>
              </p:cNvPr>
              <p:cNvSpPr/>
              <p:nvPr/>
            </p:nvSpPr>
            <p:spPr>
              <a:xfrm>
                <a:off x="5074629" y="2543240"/>
                <a:ext cx="72013" cy="12726"/>
              </a:xfrm>
              <a:custGeom>
                <a:avLst/>
                <a:gdLst>
                  <a:gd name="connsiteX0" fmla="*/ 72300 w 72013"/>
                  <a:gd name="connsiteY0" fmla="*/ 88 h 12726"/>
                  <a:gd name="connsiteX1" fmla="*/ 287 w 72013"/>
                  <a:gd name="connsiteY1" fmla="*/ 8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00" y="88"/>
                    </a:moveTo>
                    <a:lnTo>
                      <a:pt x="287" y="8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9" name="Graphic 251">
              <a:extLst>
                <a:ext uri="{FF2B5EF4-FFF2-40B4-BE49-F238E27FC236}">
                  <a16:creationId xmlns:a16="http://schemas.microsoft.com/office/drawing/2014/main" id="{CD9090A8-216C-8FF1-8107-70E2E057B961}"/>
                </a:ext>
              </a:extLst>
            </p:cNvPr>
            <p:cNvGrpSpPr/>
            <p:nvPr/>
          </p:nvGrpSpPr>
          <p:grpSpPr>
            <a:xfrm>
              <a:off x="15956270" y="3176615"/>
              <a:ext cx="71916" cy="52798"/>
              <a:chOff x="5374239" y="2599745"/>
              <a:chExt cx="72013" cy="72158"/>
            </a:xfrm>
            <a:solidFill>
              <a:srgbClr val="000000"/>
            </a:solidFill>
          </p:grpSpPr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B3C63786-4B8A-A481-C72D-970BDC899933}"/>
                  </a:ext>
                </a:extLst>
              </p:cNvPr>
              <p:cNvSpPr/>
              <p:nvPr/>
            </p:nvSpPr>
            <p:spPr>
              <a:xfrm>
                <a:off x="5410182" y="2599745"/>
                <a:ext cx="12700" cy="72158"/>
              </a:xfrm>
              <a:custGeom>
                <a:avLst/>
                <a:gdLst>
                  <a:gd name="connsiteX0" fmla="*/ 310 w 12700"/>
                  <a:gd name="connsiteY0" fmla="*/ 95 h 72158"/>
                  <a:gd name="connsiteX1" fmla="*/ 310 w 12700"/>
                  <a:gd name="connsiteY1" fmla="*/ 72253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10" y="95"/>
                    </a:moveTo>
                    <a:lnTo>
                      <a:pt x="310" y="72253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221048AE-2246-F7D1-1267-2DB939326C12}"/>
                  </a:ext>
                </a:extLst>
              </p:cNvPr>
              <p:cNvSpPr/>
              <p:nvPr/>
            </p:nvSpPr>
            <p:spPr>
              <a:xfrm>
                <a:off x="5374239" y="2635761"/>
                <a:ext cx="72013" cy="12726"/>
              </a:xfrm>
              <a:custGeom>
                <a:avLst/>
                <a:gdLst>
                  <a:gd name="connsiteX0" fmla="*/ 72323 w 72013"/>
                  <a:gd name="connsiteY0" fmla="*/ 95 h 12726"/>
                  <a:gd name="connsiteX1" fmla="*/ 310 w 72013"/>
                  <a:gd name="connsiteY1" fmla="*/ 95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23" y="95"/>
                    </a:moveTo>
                    <a:lnTo>
                      <a:pt x="310" y="95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0" name="Graphic 251">
              <a:extLst>
                <a:ext uri="{FF2B5EF4-FFF2-40B4-BE49-F238E27FC236}">
                  <a16:creationId xmlns:a16="http://schemas.microsoft.com/office/drawing/2014/main" id="{80EDF231-4C6A-957C-F586-F26D99A37AFE}"/>
                </a:ext>
              </a:extLst>
            </p:cNvPr>
            <p:cNvGrpSpPr/>
            <p:nvPr/>
          </p:nvGrpSpPr>
          <p:grpSpPr>
            <a:xfrm>
              <a:off x="16188366" y="3205667"/>
              <a:ext cx="71916" cy="52798"/>
              <a:chOff x="5606662" y="2639452"/>
              <a:chExt cx="72013" cy="72158"/>
            </a:xfrm>
            <a:solidFill>
              <a:srgbClr val="000000"/>
            </a:solidFill>
          </p:grpSpPr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71FDB9E5-7E57-F4A5-A9F1-1B29CBA10082}"/>
                  </a:ext>
                </a:extLst>
              </p:cNvPr>
              <p:cNvSpPr/>
              <p:nvPr/>
            </p:nvSpPr>
            <p:spPr>
              <a:xfrm>
                <a:off x="5642605" y="2639452"/>
                <a:ext cx="12700" cy="72158"/>
              </a:xfrm>
              <a:custGeom>
                <a:avLst/>
                <a:gdLst>
                  <a:gd name="connsiteX0" fmla="*/ 328 w 12700"/>
                  <a:gd name="connsiteY0" fmla="*/ 98 h 72158"/>
                  <a:gd name="connsiteX1" fmla="*/ 328 w 12700"/>
                  <a:gd name="connsiteY1" fmla="*/ 72256 h 7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72158">
                    <a:moveTo>
                      <a:pt x="328" y="98"/>
                    </a:moveTo>
                    <a:lnTo>
                      <a:pt x="328" y="72256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86B7048C-C8DA-142D-E7CD-2D0B4D7CD321}"/>
                  </a:ext>
                </a:extLst>
              </p:cNvPr>
              <p:cNvSpPr/>
              <p:nvPr/>
            </p:nvSpPr>
            <p:spPr>
              <a:xfrm>
                <a:off x="5606662" y="2675467"/>
                <a:ext cx="72013" cy="12726"/>
              </a:xfrm>
              <a:custGeom>
                <a:avLst/>
                <a:gdLst>
                  <a:gd name="connsiteX0" fmla="*/ 72342 w 72013"/>
                  <a:gd name="connsiteY0" fmla="*/ 98 h 12726"/>
                  <a:gd name="connsiteX1" fmla="*/ 328 w 72013"/>
                  <a:gd name="connsiteY1" fmla="*/ 98 h 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13" h="12726">
                    <a:moveTo>
                      <a:pt x="72342" y="98"/>
                    </a:moveTo>
                    <a:lnTo>
                      <a:pt x="328" y="98"/>
                    </a:lnTo>
                  </a:path>
                </a:pathLst>
              </a:custGeom>
              <a:ln w="1270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E9CC4C2C-4C65-A76C-AD76-D149DFB06240}"/>
                </a:ext>
              </a:extLst>
            </p:cNvPr>
            <p:cNvSpPr/>
            <p:nvPr/>
          </p:nvSpPr>
          <p:spPr>
            <a:xfrm>
              <a:off x="12042610" y="2309789"/>
              <a:ext cx="4264063" cy="789272"/>
            </a:xfrm>
            <a:custGeom>
              <a:avLst/>
              <a:gdLst>
                <a:gd name="connsiteX0" fmla="*/ 0 w 4264063"/>
                <a:gd name="connsiteY0" fmla="*/ 0 h 789272"/>
                <a:gd name="connsiteX1" fmla="*/ 0 w 4264063"/>
                <a:gd name="connsiteY1" fmla="*/ 19039 h 789272"/>
                <a:gd name="connsiteX2" fmla="*/ 113023 w 4264063"/>
                <a:gd name="connsiteY2" fmla="*/ 19039 h 789272"/>
                <a:gd name="connsiteX3" fmla="*/ 113023 w 4264063"/>
                <a:gd name="connsiteY3" fmla="*/ 31472 h 789272"/>
                <a:gd name="connsiteX4" fmla="*/ 206699 w 4264063"/>
                <a:gd name="connsiteY4" fmla="*/ 31472 h 789272"/>
                <a:gd name="connsiteX5" fmla="*/ 206699 w 4264063"/>
                <a:gd name="connsiteY5" fmla="*/ 39632 h 789272"/>
                <a:gd name="connsiteX6" fmla="*/ 288030 w 4264063"/>
                <a:gd name="connsiteY6" fmla="*/ 39632 h 789272"/>
                <a:gd name="connsiteX7" fmla="*/ 288030 w 4264063"/>
                <a:gd name="connsiteY7" fmla="*/ 48180 h 789272"/>
                <a:gd name="connsiteX8" fmla="*/ 312213 w 4264063"/>
                <a:gd name="connsiteY8" fmla="*/ 48180 h 789272"/>
                <a:gd name="connsiteX9" fmla="*/ 312213 w 4264063"/>
                <a:gd name="connsiteY9" fmla="*/ 69032 h 789272"/>
                <a:gd name="connsiteX10" fmla="*/ 496256 w 4264063"/>
                <a:gd name="connsiteY10" fmla="*/ 69032 h 789272"/>
                <a:gd name="connsiteX11" fmla="*/ 496256 w 4264063"/>
                <a:gd name="connsiteY11" fmla="*/ 76415 h 789272"/>
                <a:gd name="connsiteX12" fmla="*/ 509239 w 4264063"/>
                <a:gd name="connsiteY12" fmla="*/ 76415 h 789272"/>
                <a:gd name="connsiteX13" fmla="*/ 509239 w 4264063"/>
                <a:gd name="connsiteY13" fmla="*/ 84963 h 789272"/>
                <a:gd name="connsiteX14" fmla="*/ 541822 w 4264063"/>
                <a:gd name="connsiteY14" fmla="*/ 84963 h 789272"/>
                <a:gd name="connsiteX15" fmla="*/ 541822 w 4264063"/>
                <a:gd name="connsiteY15" fmla="*/ 94288 h 789272"/>
                <a:gd name="connsiteX16" fmla="*/ 578096 w 4264063"/>
                <a:gd name="connsiteY16" fmla="*/ 94288 h 789272"/>
                <a:gd name="connsiteX17" fmla="*/ 578096 w 4264063"/>
                <a:gd name="connsiteY17" fmla="*/ 105944 h 789272"/>
                <a:gd name="connsiteX18" fmla="*/ 648099 w 4264063"/>
                <a:gd name="connsiteY18" fmla="*/ 105944 h 789272"/>
                <a:gd name="connsiteX19" fmla="*/ 648099 w 4264063"/>
                <a:gd name="connsiteY19" fmla="*/ 122781 h 789272"/>
                <a:gd name="connsiteX20" fmla="*/ 660699 w 4264063"/>
                <a:gd name="connsiteY20" fmla="*/ 122781 h 789272"/>
                <a:gd name="connsiteX21" fmla="*/ 660699 w 4264063"/>
                <a:gd name="connsiteY21" fmla="*/ 135085 h 789272"/>
                <a:gd name="connsiteX22" fmla="*/ 681828 w 4264063"/>
                <a:gd name="connsiteY22" fmla="*/ 135085 h 789272"/>
                <a:gd name="connsiteX23" fmla="*/ 681828 w 4264063"/>
                <a:gd name="connsiteY23" fmla="*/ 142986 h 789272"/>
                <a:gd name="connsiteX24" fmla="*/ 774740 w 4264063"/>
                <a:gd name="connsiteY24" fmla="*/ 142986 h 789272"/>
                <a:gd name="connsiteX25" fmla="*/ 774359 w 4264063"/>
                <a:gd name="connsiteY25" fmla="*/ 151534 h 789272"/>
                <a:gd name="connsiteX26" fmla="*/ 799178 w 4264063"/>
                <a:gd name="connsiteY26" fmla="*/ 151534 h 789272"/>
                <a:gd name="connsiteX27" fmla="*/ 799178 w 4264063"/>
                <a:gd name="connsiteY27" fmla="*/ 164874 h 789272"/>
                <a:gd name="connsiteX28" fmla="*/ 811269 w 4264063"/>
                <a:gd name="connsiteY28" fmla="*/ 164874 h 789272"/>
                <a:gd name="connsiteX29" fmla="*/ 811269 w 4264063"/>
                <a:gd name="connsiteY29" fmla="*/ 173422 h 789272"/>
                <a:gd name="connsiteX30" fmla="*/ 841689 w 4264063"/>
                <a:gd name="connsiteY30" fmla="*/ 173422 h 789272"/>
                <a:gd name="connsiteX31" fmla="*/ 841689 w 4264063"/>
                <a:gd name="connsiteY31" fmla="*/ 181193 h 789272"/>
                <a:gd name="connsiteX32" fmla="*/ 901764 w 4264063"/>
                <a:gd name="connsiteY32" fmla="*/ 181193 h 789272"/>
                <a:gd name="connsiteX33" fmla="*/ 901764 w 4264063"/>
                <a:gd name="connsiteY33" fmla="*/ 194015 h 789272"/>
                <a:gd name="connsiteX34" fmla="*/ 962984 w 4264063"/>
                <a:gd name="connsiteY34" fmla="*/ 194015 h 789272"/>
                <a:gd name="connsiteX35" fmla="*/ 962984 w 4264063"/>
                <a:gd name="connsiteY35" fmla="*/ 202304 h 789272"/>
                <a:gd name="connsiteX36" fmla="*/ 971385 w 4264063"/>
                <a:gd name="connsiteY36" fmla="*/ 202304 h 789272"/>
                <a:gd name="connsiteX37" fmla="*/ 971385 w 4264063"/>
                <a:gd name="connsiteY37" fmla="*/ 215256 h 789272"/>
                <a:gd name="connsiteX38" fmla="*/ 1033624 w 4264063"/>
                <a:gd name="connsiteY38" fmla="*/ 215256 h 789272"/>
                <a:gd name="connsiteX39" fmla="*/ 1033624 w 4264063"/>
                <a:gd name="connsiteY39" fmla="*/ 223804 h 789272"/>
                <a:gd name="connsiteX40" fmla="*/ 1090644 w 4264063"/>
                <a:gd name="connsiteY40" fmla="*/ 223804 h 789272"/>
                <a:gd name="connsiteX41" fmla="*/ 1090644 w 4264063"/>
                <a:gd name="connsiteY41" fmla="*/ 244397 h 789272"/>
                <a:gd name="connsiteX42" fmla="*/ 1122845 w 4264063"/>
                <a:gd name="connsiteY42" fmla="*/ 244397 h 789272"/>
                <a:gd name="connsiteX43" fmla="*/ 1122845 w 4264063"/>
                <a:gd name="connsiteY43" fmla="*/ 256054 h 789272"/>
                <a:gd name="connsiteX44" fmla="*/ 1159374 w 4264063"/>
                <a:gd name="connsiteY44" fmla="*/ 256054 h 789272"/>
                <a:gd name="connsiteX45" fmla="*/ 1159374 w 4264063"/>
                <a:gd name="connsiteY45" fmla="*/ 264343 h 789272"/>
                <a:gd name="connsiteX46" fmla="*/ 1262342 w 4264063"/>
                <a:gd name="connsiteY46" fmla="*/ 264343 h 789272"/>
                <a:gd name="connsiteX47" fmla="*/ 1262342 w 4264063"/>
                <a:gd name="connsiteY47" fmla="*/ 277165 h 789272"/>
                <a:gd name="connsiteX48" fmla="*/ 1322926 w 4264063"/>
                <a:gd name="connsiteY48" fmla="*/ 277165 h 789272"/>
                <a:gd name="connsiteX49" fmla="*/ 1322926 w 4264063"/>
                <a:gd name="connsiteY49" fmla="*/ 289210 h 789272"/>
                <a:gd name="connsiteX50" fmla="*/ 1413421 w 4264063"/>
                <a:gd name="connsiteY50" fmla="*/ 289210 h 789272"/>
                <a:gd name="connsiteX51" fmla="*/ 1413421 w 4264063"/>
                <a:gd name="connsiteY51" fmla="*/ 297240 h 789272"/>
                <a:gd name="connsiteX52" fmla="*/ 1532044 w 4264063"/>
                <a:gd name="connsiteY52" fmla="*/ 297240 h 789272"/>
                <a:gd name="connsiteX53" fmla="*/ 1532044 w 4264063"/>
                <a:gd name="connsiteY53" fmla="*/ 310451 h 789272"/>
                <a:gd name="connsiteX54" fmla="*/ 1691396 w 4264063"/>
                <a:gd name="connsiteY54" fmla="*/ 310451 h 789272"/>
                <a:gd name="connsiteX55" fmla="*/ 1691396 w 4264063"/>
                <a:gd name="connsiteY55" fmla="*/ 335318 h 789272"/>
                <a:gd name="connsiteX56" fmla="*/ 1740271 w 4264063"/>
                <a:gd name="connsiteY56" fmla="*/ 335318 h 789272"/>
                <a:gd name="connsiteX57" fmla="*/ 1740271 w 4264063"/>
                <a:gd name="connsiteY57" fmla="*/ 346974 h 789272"/>
                <a:gd name="connsiteX58" fmla="*/ 1797927 w 4264063"/>
                <a:gd name="connsiteY58" fmla="*/ 346974 h 789272"/>
                <a:gd name="connsiteX59" fmla="*/ 1797927 w 4264063"/>
                <a:gd name="connsiteY59" fmla="*/ 359278 h 789272"/>
                <a:gd name="connsiteX60" fmla="*/ 1904077 w 4264063"/>
                <a:gd name="connsiteY60" fmla="*/ 359278 h 789272"/>
                <a:gd name="connsiteX61" fmla="*/ 1904077 w 4264063"/>
                <a:gd name="connsiteY61" fmla="*/ 372748 h 789272"/>
                <a:gd name="connsiteX62" fmla="*/ 1924696 w 4264063"/>
                <a:gd name="connsiteY62" fmla="*/ 372748 h 789272"/>
                <a:gd name="connsiteX63" fmla="*/ 1924696 w 4264063"/>
                <a:gd name="connsiteY63" fmla="*/ 385829 h 789272"/>
                <a:gd name="connsiteX64" fmla="*/ 1994317 w 4264063"/>
                <a:gd name="connsiteY64" fmla="*/ 385829 h 789272"/>
                <a:gd name="connsiteX65" fmla="*/ 1994317 w 4264063"/>
                <a:gd name="connsiteY65" fmla="*/ 397615 h 789272"/>
                <a:gd name="connsiteX66" fmla="*/ 2063683 w 4264063"/>
                <a:gd name="connsiteY66" fmla="*/ 397615 h 789272"/>
                <a:gd name="connsiteX67" fmla="*/ 2063683 w 4264063"/>
                <a:gd name="connsiteY67" fmla="*/ 413934 h 789272"/>
                <a:gd name="connsiteX68" fmla="*/ 2195162 w 4264063"/>
                <a:gd name="connsiteY68" fmla="*/ 413934 h 789272"/>
                <a:gd name="connsiteX69" fmla="*/ 2195162 w 4264063"/>
                <a:gd name="connsiteY69" fmla="*/ 426756 h 789272"/>
                <a:gd name="connsiteX70" fmla="*/ 2203180 w 4264063"/>
                <a:gd name="connsiteY70" fmla="*/ 426756 h 789272"/>
                <a:gd name="connsiteX71" fmla="*/ 2203180 w 4264063"/>
                <a:gd name="connsiteY71" fmla="*/ 455250 h 789272"/>
                <a:gd name="connsiteX72" fmla="*/ 2296347 w 4264063"/>
                <a:gd name="connsiteY72" fmla="*/ 455250 h 789272"/>
                <a:gd name="connsiteX73" fmla="*/ 2296347 w 4264063"/>
                <a:gd name="connsiteY73" fmla="*/ 472475 h 789272"/>
                <a:gd name="connsiteX74" fmla="*/ 2353877 w 4264063"/>
                <a:gd name="connsiteY74" fmla="*/ 472475 h 789272"/>
                <a:gd name="connsiteX75" fmla="*/ 2353877 w 4264063"/>
                <a:gd name="connsiteY75" fmla="*/ 489442 h 789272"/>
                <a:gd name="connsiteX76" fmla="*/ 2493119 w 4264063"/>
                <a:gd name="connsiteY76" fmla="*/ 489442 h 789272"/>
                <a:gd name="connsiteX77" fmla="*/ 2493119 w 4264063"/>
                <a:gd name="connsiteY77" fmla="*/ 502264 h 789272"/>
                <a:gd name="connsiteX78" fmla="*/ 2517429 w 4264063"/>
                <a:gd name="connsiteY78" fmla="*/ 502264 h 789272"/>
                <a:gd name="connsiteX79" fmla="*/ 2517429 w 4264063"/>
                <a:gd name="connsiteY79" fmla="*/ 518842 h 789272"/>
                <a:gd name="connsiteX80" fmla="*/ 2599014 w 4264063"/>
                <a:gd name="connsiteY80" fmla="*/ 518842 h 789272"/>
                <a:gd name="connsiteX81" fmla="*/ 2599014 w 4264063"/>
                <a:gd name="connsiteY81" fmla="*/ 534773 h 789272"/>
                <a:gd name="connsiteX82" fmla="*/ 2701219 w 4264063"/>
                <a:gd name="connsiteY82" fmla="*/ 534773 h 789272"/>
                <a:gd name="connsiteX83" fmla="*/ 2701219 w 4264063"/>
                <a:gd name="connsiteY83" fmla="*/ 547336 h 789272"/>
                <a:gd name="connsiteX84" fmla="*/ 2774912 w 4264063"/>
                <a:gd name="connsiteY84" fmla="*/ 547336 h 789272"/>
                <a:gd name="connsiteX85" fmla="*/ 2774912 w 4264063"/>
                <a:gd name="connsiteY85" fmla="*/ 580492 h 789272"/>
                <a:gd name="connsiteX86" fmla="*/ 2877371 w 4264063"/>
                <a:gd name="connsiteY86" fmla="*/ 580492 h 789272"/>
                <a:gd name="connsiteX87" fmla="*/ 2877371 w 4264063"/>
                <a:gd name="connsiteY87" fmla="*/ 597459 h 789272"/>
                <a:gd name="connsiteX88" fmla="*/ 2889590 w 4264063"/>
                <a:gd name="connsiteY88" fmla="*/ 597459 h 789272"/>
                <a:gd name="connsiteX89" fmla="*/ 2889590 w 4264063"/>
                <a:gd name="connsiteY89" fmla="*/ 614296 h 789272"/>
                <a:gd name="connsiteX90" fmla="*/ 2971048 w 4264063"/>
                <a:gd name="connsiteY90" fmla="*/ 614296 h 789272"/>
                <a:gd name="connsiteX91" fmla="*/ 2971048 w 4264063"/>
                <a:gd name="connsiteY91" fmla="*/ 630874 h 789272"/>
                <a:gd name="connsiteX92" fmla="*/ 3122127 w 4264063"/>
                <a:gd name="connsiteY92" fmla="*/ 630874 h 789272"/>
                <a:gd name="connsiteX93" fmla="*/ 3122127 w 4264063"/>
                <a:gd name="connsiteY93" fmla="*/ 647452 h 789272"/>
                <a:gd name="connsiteX94" fmla="*/ 3307316 w 4264063"/>
                <a:gd name="connsiteY94" fmla="*/ 647452 h 789272"/>
                <a:gd name="connsiteX95" fmla="*/ 3307316 w 4264063"/>
                <a:gd name="connsiteY95" fmla="*/ 685271 h 789272"/>
                <a:gd name="connsiteX96" fmla="*/ 3551562 w 4264063"/>
                <a:gd name="connsiteY96" fmla="*/ 685271 h 789272"/>
                <a:gd name="connsiteX97" fmla="*/ 3551562 w 4264063"/>
                <a:gd name="connsiteY97" fmla="*/ 706123 h 789272"/>
                <a:gd name="connsiteX98" fmla="*/ 3690677 w 4264063"/>
                <a:gd name="connsiteY98" fmla="*/ 706123 h 789272"/>
                <a:gd name="connsiteX99" fmla="*/ 3690677 w 4264063"/>
                <a:gd name="connsiteY99" fmla="*/ 756245 h 789272"/>
                <a:gd name="connsiteX100" fmla="*/ 3991689 w 4264063"/>
                <a:gd name="connsiteY100" fmla="*/ 756245 h 789272"/>
                <a:gd name="connsiteX101" fmla="*/ 3991689 w 4264063"/>
                <a:gd name="connsiteY101" fmla="*/ 789272 h 789272"/>
                <a:gd name="connsiteX102" fmla="*/ 4264063 w 4264063"/>
                <a:gd name="connsiteY102" fmla="*/ 789272 h 7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4264063" h="789272">
                  <a:moveTo>
                    <a:pt x="0" y="0"/>
                  </a:moveTo>
                  <a:lnTo>
                    <a:pt x="0" y="19039"/>
                  </a:lnTo>
                  <a:lnTo>
                    <a:pt x="113023" y="19039"/>
                  </a:lnTo>
                  <a:lnTo>
                    <a:pt x="113023" y="31472"/>
                  </a:lnTo>
                  <a:lnTo>
                    <a:pt x="206699" y="31472"/>
                  </a:lnTo>
                  <a:lnTo>
                    <a:pt x="206699" y="39632"/>
                  </a:lnTo>
                  <a:lnTo>
                    <a:pt x="288030" y="39632"/>
                  </a:lnTo>
                  <a:lnTo>
                    <a:pt x="288030" y="48180"/>
                  </a:lnTo>
                  <a:lnTo>
                    <a:pt x="312213" y="48180"/>
                  </a:lnTo>
                  <a:lnTo>
                    <a:pt x="312213" y="69032"/>
                  </a:lnTo>
                  <a:lnTo>
                    <a:pt x="496256" y="69032"/>
                  </a:lnTo>
                  <a:lnTo>
                    <a:pt x="496256" y="76415"/>
                  </a:lnTo>
                  <a:lnTo>
                    <a:pt x="509239" y="76415"/>
                  </a:lnTo>
                  <a:lnTo>
                    <a:pt x="509239" y="84963"/>
                  </a:lnTo>
                  <a:lnTo>
                    <a:pt x="541822" y="84963"/>
                  </a:lnTo>
                  <a:lnTo>
                    <a:pt x="541822" y="94288"/>
                  </a:lnTo>
                  <a:lnTo>
                    <a:pt x="578096" y="94288"/>
                  </a:lnTo>
                  <a:lnTo>
                    <a:pt x="578096" y="105944"/>
                  </a:lnTo>
                  <a:lnTo>
                    <a:pt x="648099" y="105944"/>
                  </a:lnTo>
                  <a:lnTo>
                    <a:pt x="648099" y="122781"/>
                  </a:lnTo>
                  <a:lnTo>
                    <a:pt x="660699" y="122781"/>
                  </a:lnTo>
                  <a:lnTo>
                    <a:pt x="660699" y="135085"/>
                  </a:lnTo>
                  <a:lnTo>
                    <a:pt x="681828" y="135085"/>
                  </a:lnTo>
                  <a:lnTo>
                    <a:pt x="681828" y="142986"/>
                  </a:lnTo>
                  <a:lnTo>
                    <a:pt x="774740" y="142986"/>
                  </a:lnTo>
                  <a:lnTo>
                    <a:pt x="774359" y="151534"/>
                  </a:lnTo>
                  <a:lnTo>
                    <a:pt x="799178" y="151534"/>
                  </a:lnTo>
                  <a:lnTo>
                    <a:pt x="799178" y="164874"/>
                  </a:lnTo>
                  <a:lnTo>
                    <a:pt x="811269" y="164874"/>
                  </a:lnTo>
                  <a:lnTo>
                    <a:pt x="811269" y="173422"/>
                  </a:lnTo>
                  <a:lnTo>
                    <a:pt x="841689" y="173422"/>
                  </a:lnTo>
                  <a:lnTo>
                    <a:pt x="841689" y="181193"/>
                  </a:lnTo>
                  <a:lnTo>
                    <a:pt x="901764" y="181193"/>
                  </a:lnTo>
                  <a:lnTo>
                    <a:pt x="901764" y="194015"/>
                  </a:lnTo>
                  <a:lnTo>
                    <a:pt x="962984" y="194015"/>
                  </a:lnTo>
                  <a:lnTo>
                    <a:pt x="962984" y="202304"/>
                  </a:lnTo>
                  <a:lnTo>
                    <a:pt x="971385" y="202304"/>
                  </a:lnTo>
                  <a:lnTo>
                    <a:pt x="971385" y="215256"/>
                  </a:lnTo>
                  <a:lnTo>
                    <a:pt x="1033624" y="215256"/>
                  </a:lnTo>
                  <a:lnTo>
                    <a:pt x="1033624" y="223804"/>
                  </a:lnTo>
                  <a:lnTo>
                    <a:pt x="1090644" y="223804"/>
                  </a:lnTo>
                  <a:lnTo>
                    <a:pt x="1090644" y="244397"/>
                  </a:lnTo>
                  <a:lnTo>
                    <a:pt x="1122845" y="244397"/>
                  </a:lnTo>
                  <a:lnTo>
                    <a:pt x="1122845" y="256054"/>
                  </a:lnTo>
                  <a:lnTo>
                    <a:pt x="1159374" y="256054"/>
                  </a:lnTo>
                  <a:lnTo>
                    <a:pt x="1159374" y="264343"/>
                  </a:lnTo>
                  <a:lnTo>
                    <a:pt x="1262342" y="264343"/>
                  </a:lnTo>
                  <a:lnTo>
                    <a:pt x="1262342" y="277165"/>
                  </a:lnTo>
                  <a:lnTo>
                    <a:pt x="1322926" y="277165"/>
                  </a:lnTo>
                  <a:lnTo>
                    <a:pt x="1322926" y="289210"/>
                  </a:lnTo>
                  <a:lnTo>
                    <a:pt x="1413421" y="289210"/>
                  </a:lnTo>
                  <a:lnTo>
                    <a:pt x="1413421" y="297240"/>
                  </a:lnTo>
                  <a:lnTo>
                    <a:pt x="1532044" y="297240"/>
                  </a:lnTo>
                  <a:lnTo>
                    <a:pt x="1532044" y="310451"/>
                  </a:lnTo>
                  <a:lnTo>
                    <a:pt x="1691396" y="310451"/>
                  </a:lnTo>
                  <a:lnTo>
                    <a:pt x="1691396" y="335318"/>
                  </a:lnTo>
                  <a:lnTo>
                    <a:pt x="1740271" y="335318"/>
                  </a:lnTo>
                  <a:lnTo>
                    <a:pt x="1740271" y="346974"/>
                  </a:lnTo>
                  <a:lnTo>
                    <a:pt x="1797927" y="346974"/>
                  </a:lnTo>
                  <a:lnTo>
                    <a:pt x="1797927" y="359278"/>
                  </a:lnTo>
                  <a:lnTo>
                    <a:pt x="1904077" y="359278"/>
                  </a:lnTo>
                  <a:lnTo>
                    <a:pt x="1904077" y="372748"/>
                  </a:lnTo>
                  <a:lnTo>
                    <a:pt x="1924696" y="372748"/>
                  </a:lnTo>
                  <a:lnTo>
                    <a:pt x="1924696" y="385829"/>
                  </a:lnTo>
                  <a:lnTo>
                    <a:pt x="1994317" y="385829"/>
                  </a:lnTo>
                  <a:lnTo>
                    <a:pt x="1994317" y="397615"/>
                  </a:lnTo>
                  <a:lnTo>
                    <a:pt x="2063683" y="397615"/>
                  </a:lnTo>
                  <a:lnTo>
                    <a:pt x="2063683" y="413934"/>
                  </a:lnTo>
                  <a:lnTo>
                    <a:pt x="2195162" y="413934"/>
                  </a:lnTo>
                  <a:lnTo>
                    <a:pt x="2195162" y="426756"/>
                  </a:lnTo>
                  <a:lnTo>
                    <a:pt x="2203180" y="426756"/>
                  </a:lnTo>
                  <a:lnTo>
                    <a:pt x="2203180" y="455250"/>
                  </a:lnTo>
                  <a:lnTo>
                    <a:pt x="2296347" y="455250"/>
                  </a:lnTo>
                  <a:lnTo>
                    <a:pt x="2296347" y="472475"/>
                  </a:lnTo>
                  <a:lnTo>
                    <a:pt x="2353877" y="472475"/>
                  </a:lnTo>
                  <a:lnTo>
                    <a:pt x="2353877" y="489442"/>
                  </a:lnTo>
                  <a:lnTo>
                    <a:pt x="2493119" y="489442"/>
                  </a:lnTo>
                  <a:lnTo>
                    <a:pt x="2493119" y="502264"/>
                  </a:lnTo>
                  <a:lnTo>
                    <a:pt x="2517429" y="502264"/>
                  </a:lnTo>
                  <a:lnTo>
                    <a:pt x="2517429" y="518842"/>
                  </a:lnTo>
                  <a:lnTo>
                    <a:pt x="2599014" y="518842"/>
                  </a:lnTo>
                  <a:lnTo>
                    <a:pt x="2599014" y="534773"/>
                  </a:lnTo>
                  <a:lnTo>
                    <a:pt x="2701219" y="534773"/>
                  </a:lnTo>
                  <a:lnTo>
                    <a:pt x="2701219" y="547336"/>
                  </a:lnTo>
                  <a:lnTo>
                    <a:pt x="2774912" y="547336"/>
                  </a:lnTo>
                  <a:lnTo>
                    <a:pt x="2774912" y="580492"/>
                  </a:lnTo>
                  <a:lnTo>
                    <a:pt x="2877371" y="580492"/>
                  </a:lnTo>
                  <a:lnTo>
                    <a:pt x="2877371" y="597459"/>
                  </a:lnTo>
                  <a:lnTo>
                    <a:pt x="2889590" y="597459"/>
                  </a:lnTo>
                  <a:lnTo>
                    <a:pt x="2889590" y="614296"/>
                  </a:lnTo>
                  <a:lnTo>
                    <a:pt x="2971048" y="614296"/>
                  </a:lnTo>
                  <a:lnTo>
                    <a:pt x="2971048" y="630874"/>
                  </a:lnTo>
                  <a:lnTo>
                    <a:pt x="3122127" y="630874"/>
                  </a:lnTo>
                  <a:lnTo>
                    <a:pt x="3122127" y="647452"/>
                  </a:lnTo>
                  <a:lnTo>
                    <a:pt x="3307316" y="647452"/>
                  </a:lnTo>
                  <a:lnTo>
                    <a:pt x="3307316" y="685271"/>
                  </a:lnTo>
                  <a:lnTo>
                    <a:pt x="3551562" y="685271"/>
                  </a:lnTo>
                  <a:lnTo>
                    <a:pt x="3551562" y="706123"/>
                  </a:lnTo>
                  <a:lnTo>
                    <a:pt x="3690677" y="706123"/>
                  </a:lnTo>
                  <a:lnTo>
                    <a:pt x="3690677" y="756245"/>
                  </a:lnTo>
                  <a:lnTo>
                    <a:pt x="3991689" y="756245"/>
                  </a:lnTo>
                  <a:lnTo>
                    <a:pt x="3991689" y="789272"/>
                  </a:lnTo>
                  <a:lnTo>
                    <a:pt x="4264063" y="789272"/>
                  </a:lnTo>
                </a:path>
              </a:pathLst>
            </a:custGeom>
            <a:noFill/>
            <a:ln w="19091" cap="flat">
              <a:solidFill>
                <a:srgbClr val="63A70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948" name="Graphic 7">
              <a:extLst>
                <a:ext uri="{FF2B5EF4-FFF2-40B4-BE49-F238E27FC236}">
                  <a16:creationId xmlns:a16="http://schemas.microsoft.com/office/drawing/2014/main" id="{DAF8EB1F-1D92-7436-A04D-534ED4DD78B7}"/>
                </a:ext>
              </a:extLst>
            </p:cNvPr>
            <p:cNvGrpSpPr/>
            <p:nvPr/>
          </p:nvGrpSpPr>
          <p:grpSpPr>
            <a:xfrm>
              <a:off x="12023137" y="2290880"/>
              <a:ext cx="59947" cy="61002"/>
              <a:chOff x="1441565" y="2037481"/>
              <a:chExt cx="59947" cy="61002"/>
            </a:xfrm>
            <a:solidFill>
              <a:srgbClr val="000000"/>
            </a:solidFill>
          </p:grpSpPr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4573CC33-E252-A5BA-E336-F0B2419516EB}"/>
                  </a:ext>
                </a:extLst>
              </p:cNvPr>
              <p:cNvSpPr/>
              <p:nvPr/>
            </p:nvSpPr>
            <p:spPr>
              <a:xfrm>
                <a:off x="1471602" y="2037481"/>
                <a:ext cx="12727" cy="61002"/>
              </a:xfrm>
              <a:custGeom>
                <a:avLst/>
                <a:gdLst>
                  <a:gd name="connsiteX0" fmla="*/ 11 w 12727"/>
                  <a:gd name="connsiteY0" fmla="*/ 0 h 61002"/>
                  <a:gd name="connsiteX1" fmla="*/ 11 w 12727"/>
                  <a:gd name="connsiteY1" fmla="*/ 6100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" y="0"/>
                    </a:moveTo>
                    <a:lnTo>
                      <a:pt x="11" y="6100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685AC128-0DDF-CA3F-BF33-58288F57F1A5}"/>
                  </a:ext>
                </a:extLst>
              </p:cNvPr>
              <p:cNvSpPr/>
              <p:nvPr/>
            </p:nvSpPr>
            <p:spPr>
              <a:xfrm>
                <a:off x="1441565" y="2068046"/>
                <a:ext cx="59947" cy="12951"/>
              </a:xfrm>
              <a:custGeom>
                <a:avLst/>
                <a:gdLst>
                  <a:gd name="connsiteX0" fmla="*/ 11 w 59947"/>
                  <a:gd name="connsiteY0" fmla="*/ 0 h 12951"/>
                  <a:gd name="connsiteX1" fmla="*/ 59959 w 59947"/>
                  <a:gd name="connsiteY1" fmla="*/ 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" y="0"/>
                    </a:moveTo>
                    <a:lnTo>
                      <a:pt x="59959" y="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9" name="Graphic 7">
              <a:extLst>
                <a:ext uri="{FF2B5EF4-FFF2-40B4-BE49-F238E27FC236}">
                  <a16:creationId xmlns:a16="http://schemas.microsoft.com/office/drawing/2014/main" id="{4FDC152E-8C36-7E07-5448-E7FD66F16C95}"/>
                </a:ext>
              </a:extLst>
            </p:cNvPr>
            <p:cNvGrpSpPr/>
            <p:nvPr/>
          </p:nvGrpSpPr>
          <p:grpSpPr>
            <a:xfrm>
              <a:off x="12042483" y="2299169"/>
              <a:ext cx="59947" cy="61002"/>
              <a:chOff x="1460911" y="2045770"/>
              <a:chExt cx="59947" cy="61002"/>
            </a:xfrm>
            <a:solidFill>
              <a:srgbClr val="000000"/>
            </a:solidFill>
          </p:grpSpPr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49DF18C8-B903-F5F5-5116-C5B24C51065A}"/>
                  </a:ext>
                </a:extLst>
              </p:cNvPr>
              <p:cNvSpPr/>
              <p:nvPr/>
            </p:nvSpPr>
            <p:spPr>
              <a:xfrm>
                <a:off x="1490949" y="2045770"/>
                <a:ext cx="12727" cy="61002"/>
              </a:xfrm>
              <a:custGeom>
                <a:avLst/>
                <a:gdLst>
                  <a:gd name="connsiteX0" fmla="*/ 13 w 12727"/>
                  <a:gd name="connsiteY0" fmla="*/ 1 h 61002"/>
                  <a:gd name="connsiteX1" fmla="*/ 13 w 12727"/>
                  <a:gd name="connsiteY1" fmla="*/ 6100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3" y="1"/>
                    </a:moveTo>
                    <a:lnTo>
                      <a:pt x="13" y="6100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D986379C-D507-EDBC-CA7F-95ADE2564777}"/>
                  </a:ext>
                </a:extLst>
              </p:cNvPr>
              <p:cNvSpPr/>
              <p:nvPr/>
            </p:nvSpPr>
            <p:spPr>
              <a:xfrm>
                <a:off x="1460911" y="2076335"/>
                <a:ext cx="59947" cy="12951"/>
              </a:xfrm>
              <a:custGeom>
                <a:avLst/>
                <a:gdLst>
                  <a:gd name="connsiteX0" fmla="*/ 13 w 59947"/>
                  <a:gd name="connsiteY0" fmla="*/ 1 h 12951"/>
                  <a:gd name="connsiteX1" fmla="*/ 59961 w 59947"/>
                  <a:gd name="connsiteY1" fmla="*/ 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3" y="1"/>
                    </a:moveTo>
                    <a:lnTo>
                      <a:pt x="59961" y="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0" name="Graphic 7">
              <a:extLst>
                <a:ext uri="{FF2B5EF4-FFF2-40B4-BE49-F238E27FC236}">
                  <a16:creationId xmlns:a16="http://schemas.microsoft.com/office/drawing/2014/main" id="{B6461DC1-2AAF-AA01-74A4-EDCBFCA8480E}"/>
                </a:ext>
              </a:extLst>
            </p:cNvPr>
            <p:cNvGrpSpPr/>
            <p:nvPr/>
          </p:nvGrpSpPr>
          <p:grpSpPr>
            <a:xfrm>
              <a:off x="12079521" y="2299169"/>
              <a:ext cx="59947" cy="61002"/>
              <a:chOff x="1497949" y="2045770"/>
              <a:chExt cx="59947" cy="61002"/>
            </a:xfrm>
            <a:solidFill>
              <a:srgbClr val="000000"/>
            </a:solidFill>
          </p:grpSpPr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829869C5-C9FE-3DB6-DFE0-48B3093C6074}"/>
                  </a:ext>
                </a:extLst>
              </p:cNvPr>
              <p:cNvSpPr/>
              <p:nvPr/>
            </p:nvSpPr>
            <p:spPr>
              <a:xfrm>
                <a:off x="1527986" y="2045770"/>
                <a:ext cx="12727" cy="61002"/>
              </a:xfrm>
              <a:custGeom>
                <a:avLst/>
                <a:gdLst>
                  <a:gd name="connsiteX0" fmla="*/ 16 w 12727"/>
                  <a:gd name="connsiteY0" fmla="*/ 1 h 61002"/>
                  <a:gd name="connsiteX1" fmla="*/ 16 w 12727"/>
                  <a:gd name="connsiteY1" fmla="*/ 6100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" y="1"/>
                    </a:moveTo>
                    <a:lnTo>
                      <a:pt x="16" y="6100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AB14AB7D-FDC0-290A-94DE-0EE6FFE62B25}"/>
                  </a:ext>
                </a:extLst>
              </p:cNvPr>
              <p:cNvSpPr/>
              <p:nvPr/>
            </p:nvSpPr>
            <p:spPr>
              <a:xfrm>
                <a:off x="1497949" y="2076335"/>
                <a:ext cx="59947" cy="12951"/>
              </a:xfrm>
              <a:custGeom>
                <a:avLst/>
                <a:gdLst>
                  <a:gd name="connsiteX0" fmla="*/ 16 w 59947"/>
                  <a:gd name="connsiteY0" fmla="*/ 1 h 12951"/>
                  <a:gd name="connsiteX1" fmla="*/ 59964 w 59947"/>
                  <a:gd name="connsiteY1" fmla="*/ 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" y="1"/>
                    </a:moveTo>
                    <a:lnTo>
                      <a:pt x="59964" y="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1" name="Graphic 7">
              <a:extLst>
                <a:ext uri="{FF2B5EF4-FFF2-40B4-BE49-F238E27FC236}">
                  <a16:creationId xmlns:a16="http://schemas.microsoft.com/office/drawing/2014/main" id="{67A60E4F-A0D9-F1F1-B86B-8BB1B37775F7}"/>
                </a:ext>
              </a:extLst>
            </p:cNvPr>
            <p:cNvGrpSpPr/>
            <p:nvPr/>
          </p:nvGrpSpPr>
          <p:grpSpPr>
            <a:xfrm>
              <a:off x="12102685" y="2299169"/>
              <a:ext cx="59947" cy="61002"/>
              <a:chOff x="1521113" y="2045770"/>
              <a:chExt cx="59947" cy="61002"/>
            </a:xfrm>
            <a:solidFill>
              <a:srgbClr val="000000"/>
            </a:solidFill>
          </p:grpSpPr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0B015979-9DC1-D384-6790-A992216A0597}"/>
                  </a:ext>
                </a:extLst>
              </p:cNvPr>
              <p:cNvSpPr/>
              <p:nvPr/>
            </p:nvSpPr>
            <p:spPr>
              <a:xfrm>
                <a:off x="1551151" y="2045770"/>
                <a:ext cx="12727" cy="61002"/>
              </a:xfrm>
              <a:custGeom>
                <a:avLst/>
                <a:gdLst>
                  <a:gd name="connsiteX0" fmla="*/ 18 w 12727"/>
                  <a:gd name="connsiteY0" fmla="*/ 1 h 61002"/>
                  <a:gd name="connsiteX1" fmla="*/ 18 w 12727"/>
                  <a:gd name="connsiteY1" fmla="*/ 6100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" y="1"/>
                    </a:moveTo>
                    <a:lnTo>
                      <a:pt x="18" y="6100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19A9CA4-7314-49B6-726D-5F28B81C6C14}"/>
                  </a:ext>
                </a:extLst>
              </p:cNvPr>
              <p:cNvSpPr/>
              <p:nvPr/>
            </p:nvSpPr>
            <p:spPr>
              <a:xfrm>
                <a:off x="1521113" y="2076335"/>
                <a:ext cx="59947" cy="12951"/>
              </a:xfrm>
              <a:custGeom>
                <a:avLst/>
                <a:gdLst>
                  <a:gd name="connsiteX0" fmla="*/ 18 w 59947"/>
                  <a:gd name="connsiteY0" fmla="*/ 1 h 12951"/>
                  <a:gd name="connsiteX1" fmla="*/ 59965 w 59947"/>
                  <a:gd name="connsiteY1" fmla="*/ 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" y="1"/>
                    </a:moveTo>
                    <a:lnTo>
                      <a:pt x="59965" y="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2" name="Graphic 7">
              <a:extLst>
                <a:ext uri="{FF2B5EF4-FFF2-40B4-BE49-F238E27FC236}">
                  <a16:creationId xmlns:a16="http://schemas.microsoft.com/office/drawing/2014/main" id="{311B0D91-D9D5-FC1F-A401-4B4B9C5CC024}"/>
                </a:ext>
              </a:extLst>
            </p:cNvPr>
            <p:cNvGrpSpPr/>
            <p:nvPr/>
          </p:nvGrpSpPr>
          <p:grpSpPr>
            <a:xfrm>
              <a:off x="12112740" y="2299169"/>
              <a:ext cx="59947" cy="61002"/>
              <a:chOff x="1531168" y="2045770"/>
              <a:chExt cx="59947" cy="61002"/>
            </a:xfrm>
            <a:solidFill>
              <a:srgbClr val="000000"/>
            </a:solidFill>
          </p:grpSpPr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76BB2172-B365-6C82-30C8-2FB65183380B}"/>
                  </a:ext>
                </a:extLst>
              </p:cNvPr>
              <p:cNvSpPr/>
              <p:nvPr/>
            </p:nvSpPr>
            <p:spPr>
              <a:xfrm>
                <a:off x="1561206" y="2045770"/>
                <a:ext cx="12727" cy="61002"/>
              </a:xfrm>
              <a:custGeom>
                <a:avLst/>
                <a:gdLst>
                  <a:gd name="connsiteX0" fmla="*/ 18 w 12727"/>
                  <a:gd name="connsiteY0" fmla="*/ 1 h 61002"/>
                  <a:gd name="connsiteX1" fmla="*/ 18 w 12727"/>
                  <a:gd name="connsiteY1" fmla="*/ 6100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" y="1"/>
                    </a:moveTo>
                    <a:lnTo>
                      <a:pt x="18" y="6100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AC664845-19C5-A95F-8D20-1DB523138449}"/>
                  </a:ext>
                </a:extLst>
              </p:cNvPr>
              <p:cNvSpPr/>
              <p:nvPr/>
            </p:nvSpPr>
            <p:spPr>
              <a:xfrm>
                <a:off x="1531168" y="2076335"/>
                <a:ext cx="59947" cy="12951"/>
              </a:xfrm>
              <a:custGeom>
                <a:avLst/>
                <a:gdLst>
                  <a:gd name="connsiteX0" fmla="*/ 18 w 59947"/>
                  <a:gd name="connsiteY0" fmla="*/ 1 h 12951"/>
                  <a:gd name="connsiteX1" fmla="*/ 59966 w 59947"/>
                  <a:gd name="connsiteY1" fmla="*/ 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" y="1"/>
                    </a:moveTo>
                    <a:lnTo>
                      <a:pt x="59966" y="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3" name="Graphic 7">
              <a:extLst>
                <a:ext uri="{FF2B5EF4-FFF2-40B4-BE49-F238E27FC236}">
                  <a16:creationId xmlns:a16="http://schemas.microsoft.com/office/drawing/2014/main" id="{52B13674-4F6E-B869-E3C0-B5E27321CB2B}"/>
                </a:ext>
              </a:extLst>
            </p:cNvPr>
            <p:cNvGrpSpPr/>
            <p:nvPr/>
          </p:nvGrpSpPr>
          <p:grpSpPr>
            <a:xfrm>
              <a:off x="12125850" y="2313156"/>
              <a:ext cx="59947" cy="61002"/>
              <a:chOff x="1544278" y="2059757"/>
              <a:chExt cx="59947" cy="61002"/>
            </a:xfrm>
            <a:solidFill>
              <a:srgbClr val="000000"/>
            </a:solidFill>
          </p:grpSpPr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B7355EDF-EBDB-E709-50AB-4A85172AFFEE}"/>
                  </a:ext>
                </a:extLst>
              </p:cNvPr>
              <p:cNvSpPr/>
              <p:nvPr/>
            </p:nvSpPr>
            <p:spPr>
              <a:xfrm>
                <a:off x="1574316" y="2059757"/>
                <a:ext cx="12727" cy="61002"/>
              </a:xfrm>
              <a:custGeom>
                <a:avLst/>
                <a:gdLst>
                  <a:gd name="connsiteX0" fmla="*/ 19 w 12727"/>
                  <a:gd name="connsiteY0" fmla="*/ 2 h 61002"/>
                  <a:gd name="connsiteX1" fmla="*/ 19 w 12727"/>
                  <a:gd name="connsiteY1" fmla="*/ 6100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9" y="2"/>
                    </a:moveTo>
                    <a:lnTo>
                      <a:pt x="19" y="6100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ECA42164-0086-FC92-2B3A-ED37AA6C0002}"/>
                  </a:ext>
                </a:extLst>
              </p:cNvPr>
              <p:cNvSpPr/>
              <p:nvPr/>
            </p:nvSpPr>
            <p:spPr>
              <a:xfrm>
                <a:off x="1544278" y="2090323"/>
                <a:ext cx="59947" cy="12951"/>
              </a:xfrm>
              <a:custGeom>
                <a:avLst/>
                <a:gdLst>
                  <a:gd name="connsiteX0" fmla="*/ 19 w 59947"/>
                  <a:gd name="connsiteY0" fmla="*/ 2 h 12951"/>
                  <a:gd name="connsiteX1" fmla="*/ 59967 w 59947"/>
                  <a:gd name="connsiteY1" fmla="*/ 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9" y="2"/>
                    </a:moveTo>
                    <a:lnTo>
                      <a:pt x="59967" y="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4" name="Graphic 7">
              <a:extLst>
                <a:ext uri="{FF2B5EF4-FFF2-40B4-BE49-F238E27FC236}">
                  <a16:creationId xmlns:a16="http://schemas.microsoft.com/office/drawing/2014/main" id="{0B7778C1-994F-6265-8C8F-AF2F9AF24266}"/>
                </a:ext>
              </a:extLst>
            </p:cNvPr>
            <p:cNvGrpSpPr/>
            <p:nvPr/>
          </p:nvGrpSpPr>
          <p:grpSpPr>
            <a:xfrm>
              <a:off x="12181598" y="2313156"/>
              <a:ext cx="59947" cy="61002"/>
              <a:chOff x="1600026" y="2059757"/>
              <a:chExt cx="59947" cy="61002"/>
            </a:xfrm>
            <a:solidFill>
              <a:srgbClr val="000000"/>
            </a:solidFill>
          </p:grpSpPr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9F397094-D714-0017-70E3-280311D45796}"/>
                  </a:ext>
                </a:extLst>
              </p:cNvPr>
              <p:cNvSpPr/>
              <p:nvPr/>
            </p:nvSpPr>
            <p:spPr>
              <a:xfrm>
                <a:off x="1630063" y="2059757"/>
                <a:ext cx="12727" cy="61002"/>
              </a:xfrm>
              <a:custGeom>
                <a:avLst/>
                <a:gdLst>
                  <a:gd name="connsiteX0" fmla="*/ 24 w 12727"/>
                  <a:gd name="connsiteY0" fmla="*/ 2 h 61002"/>
                  <a:gd name="connsiteX1" fmla="*/ 24 w 12727"/>
                  <a:gd name="connsiteY1" fmla="*/ 6100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4" y="2"/>
                    </a:moveTo>
                    <a:lnTo>
                      <a:pt x="24" y="6100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A726D6C9-C3A1-BCF1-0BA1-3541464F01FA}"/>
                  </a:ext>
                </a:extLst>
              </p:cNvPr>
              <p:cNvSpPr/>
              <p:nvPr/>
            </p:nvSpPr>
            <p:spPr>
              <a:xfrm>
                <a:off x="1600026" y="2090323"/>
                <a:ext cx="59947" cy="12951"/>
              </a:xfrm>
              <a:custGeom>
                <a:avLst/>
                <a:gdLst>
                  <a:gd name="connsiteX0" fmla="*/ 24 w 59947"/>
                  <a:gd name="connsiteY0" fmla="*/ 2 h 12951"/>
                  <a:gd name="connsiteX1" fmla="*/ 59972 w 59947"/>
                  <a:gd name="connsiteY1" fmla="*/ 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4" y="2"/>
                    </a:moveTo>
                    <a:lnTo>
                      <a:pt x="59972" y="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5" name="Graphic 7">
              <a:extLst>
                <a:ext uri="{FF2B5EF4-FFF2-40B4-BE49-F238E27FC236}">
                  <a16:creationId xmlns:a16="http://schemas.microsoft.com/office/drawing/2014/main" id="{623FC9E8-9339-8CC2-6DC2-78455F90686C}"/>
                </a:ext>
              </a:extLst>
            </p:cNvPr>
            <p:cNvGrpSpPr/>
            <p:nvPr/>
          </p:nvGrpSpPr>
          <p:grpSpPr>
            <a:xfrm>
              <a:off x="12222327" y="2320150"/>
              <a:ext cx="59947" cy="61002"/>
              <a:chOff x="1640755" y="2066751"/>
              <a:chExt cx="59947" cy="61002"/>
            </a:xfrm>
            <a:solidFill>
              <a:srgbClr val="000000"/>
            </a:solidFill>
          </p:grpSpPr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306F7049-DFA8-660A-4358-2B9D86D984A7}"/>
                  </a:ext>
                </a:extLst>
              </p:cNvPr>
              <p:cNvSpPr/>
              <p:nvPr/>
            </p:nvSpPr>
            <p:spPr>
              <a:xfrm>
                <a:off x="1670792" y="2066751"/>
                <a:ext cx="12727" cy="61002"/>
              </a:xfrm>
              <a:custGeom>
                <a:avLst/>
                <a:gdLst>
                  <a:gd name="connsiteX0" fmla="*/ 27 w 12727"/>
                  <a:gd name="connsiteY0" fmla="*/ 2 h 61002"/>
                  <a:gd name="connsiteX1" fmla="*/ 27 w 12727"/>
                  <a:gd name="connsiteY1" fmla="*/ 6100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" y="2"/>
                    </a:moveTo>
                    <a:lnTo>
                      <a:pt x="27" y="6100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88A00588-B2F0-4186-BDBF-1DBEDC58DE30}"/>
                  </a:ext>
                </a:extLst>
              </p:cNvPr>
              <p:cNvSpPr/>
              <p:nvPr/>
            </p:nvSpPr>
            <p:spPr>
              <a:xfrm>
                <a:off x="1640755" y="2097317"/>
                <a:ext cx="59947" cy="12951"/>
              </a:xfrm>
              <a:custGeom>
                <a:avLst/>
                <a:gdLst>
                  <a:gd name="connsiteX0" fmla="*/ 27 w 59947"/>
                  <a:gd name="connsiteY0" fmla="*/ 2 h 12951"/>
                  <a:gd name="connsiteX1" fmla="*/ 59975 w 59947"/>
                  <a:gd name="connsiteY1" fmla="*/ 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" y="2"/>
                    </a:moveTo>
                    <a:lnTo>
                      <a:pt x="59975" y="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6" name="Graphic 7">
              <a:extLst>
                <a:ext uri="{FF2B5EF4-FFF2-40B4-BE49-F238E27FC236}">
                  <a16:creationId xmlns:a16="http://schemas.microsoft.com/office/drawing/2014/main" id="{C16F7251-F0CC-CE86-115B-54FED3AA2ED7}"/>
                </a:ext>
              </a:extLst>
            </p:cNvPr>
            <p:cNvGrpSpPr/>
            <p:nvPr/>
          </p:nvGrpSpPr>
          <p:grpSpPr>
            <a:xfrm>
              <a:off x="12251091" y="2320150"/>
              <a:ext cx="59947" cy="61002"/>
              <a:chOff x="1669519" y="2066751"/>
              <a:chExt cx="59947" cy="61002"/>
            </a:xfrm>
            <a:solidFill>
              <a:srgbClr val="000000"/>
            </a:solidFill>
          </p:grpSpPr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07AD8E1F-400D-0C0D-8A93-0377AD8B9A1A}"/>
                  </a:ext>
                </a:extLst>
              </p:cNvPr>
              <p:cNvSpPr/>
              <p:nvPr/>
            </p:nvSpPr>
            <p:spPr>
              <a:xfrm>
                <a:off x="1699557" y="2066751"/>
                <a:ext cx="12727" cy="61002"/>
              </a:xfrm>
              <a:custGeom>
                <a:avLst/>
                <a:gdLst>
                  <a:gd name="connsiteX0" fmla="*/ 29 w 12727"/>
                  <a:gd name="connsiteY0" fmla="*/ 2 h 61002"/>
                  <a:gd name="connsiteX1" fmla="*/ 29 w 12727"/>
                  <a:gd name="connsiteY1" fmla="*/ 6100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" y="2"/>
                    </a:moveTo>
                    <a:lnTo>
                      <a:pt x="29" y="6100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BE12BDA2-7602-87CE-3BD1-2F611B4777F9}"/>
                  </a:ext>
                </a:extLst>
              </p:cNvPr>
              <p:cNvSpPr/>
              <p:nvPr/>
            </p:nvSpPr>
            <p:spPr>
              <a:xfrm>
                <a:off x="1669519" y="2097317"/>
                <a:ext cx="59947" cy="12951"/>
              </a:xfrm>
              <a:custGeom>
                <a:avLst/>
                <a:gdLst>
                  <a:gd name="connsiteX0" fmla="*/ 29 w 59947"/>
                  <a:gd name="connsiteY0" fmla="*/ 2 h 12951"/>
                  <a:gd name="connsiteX1" fmla="*/ 59977 w 59947"/>
                  <a:gd name="connsiteY1" fmla="*/ 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" y="2"/>
                    </a:moveTo>
                    <a:lnTo>
                      <a:pt x="59977" y="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7" name="Graphic 7">
              <a:extLst>
                <a:ext uri="{FF2B5EF4-FFF2-40B4-BE49-F238E27FC236}">
                  <a16:creationId xmlns:a16="http://schemas.microsoft.com/office/drawing/2014/main" id="{E3D8F5C6-0562-571B-71E5-90DA91B6ED6F}"/>
                </a:ext>
              </a:extLst>
            </p:cNvPr>
            <p:cNvGrpSpPr/>
            <p:nvPr/>
          </p:nvGrpSpPr>
          <p:grpSpPr>
            <a:xfrm>
              <a:off x="12345150" y="2348903"/>
              <a:ext cx="59947" cy="61002"/>
              <a:chOff x="1763578" y="2095504"/>
              <a:chExt cx="59947" cy="61002"/>
            </a:xfrm>
            <a:solidFill>
              <a:srgbClr val="000000"/>
            </a:solidFill>
          </p:grpSpPr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9B85A26-F3EB-5E01-7ECB-41BED1F99DF9}"/>
                  </a:ext>
                </a:extLst>
              </p:cNvPr>
              <p:cNvSpPr/>
              <p:nvPr/>
            </p:nvSpPr>
            <p:spPr>
              <a:xfrm>
                <a:off x="1793615" y="2095504"/>
                <a:ext cx="12727" cy="61002"/>
              </a:xfrm>
              <a:custGeom>
                <a:avLst/>
                <a:gdLst>
                  <a:gd name="connsiteX0" fmla="*/ 37 w 12727"/>
                  <a:gd name="connsiteY0" fmla="*/ 4 h 61002"/>
                  <a:gd name="connsiteX1" fmla="*/ 37 w 12727"/>
                  <a:gd name="connsiteY1" fmla="*/ 6100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7" y="4"/>
                    </a:moveTo>
                    <a:lnTo>
                      <a:pt x="37" y="6100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E8D0D75D-F53A-2700-5C84-E5AB59FEC877}"/>
                  </a:ext>
                </a:extLst>
              </p:cNvPr>
              <p:cNvSpPr/>
              <p:nvPr/>
            </p:nvSpPr>
            <p:spPr>
              <a:xfrm>
                <a:off x="1763578" y="2126070"/>
                <a:ext cx="59947" cy="12951"/>
              </a:xfrm>
              <a:custGeom>
                <a:avLst/>
                <a:gdLst>
                  <a:gd name="connsiteX0" fmla="*/ 37 w 59947"/>
                  <a:gd name="connsiteY0" fmla="*/ 4 h 12951"/>
                  <a:gd name="connsiteX1" fmla="*/ 59984 w 59947"/>
                  <a:gd name="connsiteY1" fmla="*/ 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7" y="4"/>
                    </a:moveTo>
                    <a:lnTo>
                      <a:pt x="59984" y="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8" name="Graphic 7">
              <a:extLst>
                <a:ext uri="{FF2B5EF4-FFF2-40B4-BE49-F238E27FC236}">
                  <a16:creationId xmlns:a16="http://schemas.microsoft.com/office/drawing/2014/main" id="{FD8E9BD1-0031-90D4-ADE5-79090468D0EB}"/>
                </a:ext>
              </a:extLst>
            </p:cNvPr>
            <p:cNvGrpSpPr/>
            <p:nvPr/>
          </p:nvGrpSpPr>
          <p:grpSpPr>
            <a:xfrm>
              <a:off x="12383333" y="2348903"/>
              <a:ext cx="59947" cy="61002"/>
              <a:chOff x="1801761" y="2095504"/>
              <a:chExt cx="59947" cy="61002"/>
            </a:xfrm>
            <a:solidFill>
              <a:srgbClr val="000000"/>
            </a:solidFill>
          </p:grpSpPr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2AEF8446-11A2-55DC-2909-2EA291B12DEB}"/>
                  </a:ext>
                </a:extLst>
              </p:cNvPr>
              <p:cNvSpPr/>
              <p:nvPr/>
            </p:nvSpPr>
            <p:spPr>
              <a:xfrm>
                <a:off x="1831799" y="2095504"/>
                <a:ext cx="12727" cy="61002"/>
              </a:xfrm>
              <a:custGeom>
                <a:avLst/>
                <a:gdLst>
                  <a:gd name="connsiteX0" fmla="*/ 40 w 12727"/>
                  <a:gd name="connsiteY0" fmla="*/ 4 h 61002"/>
                  <a:gd name="connsiteX1" fmla="*/ 40 w 12727"/>
                  <a:gd name="connsiteY1" fmla="*/ 6100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40" y="4"/>
                    </a:moveTo>
                    <a:lnTo>
                      <a:pt x="40" y="6100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E86EB6F6-A18F-F82E-FA74-F03AA89580A5}"/>
                  </a:ext>
                </a:extLst>
              </p:cNvPr>
              <p:cNvSpPr/>
              <p:nvPr/>
            </p:nvSpPr>
            <p:spPr>
              <a:xfrm>
                <a:off x="1801761" y="2126070"/>
                <a:ext cx="59947" cy="12951"/>
              </a:xfrm>
              <a:custGeom>
                <a:avLst/>
                <a:gdLst>
                  <a:gd name="connsiteX0" fmla="*/ 40 w 59947"/>
                  <a:gd name="connsiteY0" fmla="*/ 4 h 12951"/>
                  <a:gd name="connsiteX1" fmla="*/ 59987 w 59947"/>
                  <a:gd name="connsiteY1" fmla="*/ 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40" y="4"/>
                    </a:moveTo>
                    <a:lnTo>
                      <a:pt x="59987" y="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9" name="Graphic 7">
              <a:extLst>
                <a:ext uri="{FF2B5EF4-FFF2-40B4-BE49-F238E27FC236}">
                  <a16:creationId xmlns:a16="http://schemas.microsoft.com/office/drawing/2014/main" id="{EA187997-5CDD-42E8-1F46-98B2EE1A42C6}"/>
                </a:ext>
              </a:extLst>
            </p:cNvPr>
            <p:cNvGrpSpPr/>
            <p:nvPr/>
          </p:nvGrpSpPr>
          <p:grpSpPr>
            <a:xfrm>
              <a:off x="12603906" y="2385297"/>
              <a:ext cx="59947" cy="61002"/>
              <a:chOff x="2022334" y="2131898"/>
              <a:chExt cx="59947" cy="61002"/>
            </a:xfrm>
            <a:solidFill>
              <a:srgbClr val="000000"/>
            </a:solidFill>
          </p:grpSpPr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4398B9E3-777F-D6F7-A431-E522D85042F7}"/>
                  </a:ext>
                </a:extLst>
              </p:cNvPr>
              <p:cNvSpPr/>
              <p:nvPr/>
            </p:nvSpPr>
            <p:spPr>
              <a:xfrm>
                <a:off x="2052371" y="2131898"/>
                <a:ext cx="12727" cy="61002"/>
              </a:xfrm>
              <a:custGeom>
                <a:avLst/>
                <a:gdLst>
                  <a:gd name="connsiteX0" fmla="*/ 57 w 12727"/>
                  <a:gd name="connsiteY0" fmla="*/ 7 h 61002"/>
                  <a:gd name="connsiteX1" fmla="*/ 57 w 12727"/>
                  <a:gd name="connsiteY1" fmla="*/ 6100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57" y="7"/>
                    </a:moveTo>
                    <a:lnTo>
                      <a:pt x="57" y="6100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86F1A08F-65BB-4598-68E0-181E902A81C3}"/>
                  </a:ext>
                </a:extLst>
              </p:cNvPr>
              <p:cNvSpPr/>
              <p:nvPr/>
            </p:nvSpPr>
            <p:spPr>
              <a:xfrm>
                <a:off x="2022334" y="2162464"/>
                <a:ext cx="59947" cy="12951"/>
              </a:xfrm>
              <a:custGeom>
                <a:avLst/>
                <a:gdLst>
                  <a:gd name="connsiteX0" fmla="*/ 57 w 59947"/>
                  <a:gd name="connsiteY0" fmla="*/ 7 h 12951"/>
                  <a:gd name="connsiteX1" fmla="*/ 60005 w 59947"/>
                  <a:gd name="connsiteY1" fmla="*/ 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57" y="7"/>
                    </a:moveTo>
                    <a:lnTo>
                      <a:pt x="60005" y="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0" name="Graphic 7">
              <a:extLst>
                <a:ext uri="{FF2B5EF4-FFF2-40B4-BE49-F238E27FC236}">
                  <a16:creationId xmlns:a16="http://schemas.microsoft.com/office/drawing/2014/main" id="{71E1532C-ED4E-81A6-8CB0-61FF7F597F33}"/>
                </a:ext>
              </a:extLst>
            </p:cNvPr>
            <p:cNvGrpSpPr/>
            <p:nvPr/>
          </p:nvGrpSpPr>
          <p:grpSpPr>
            <a:xfrm>
              <a:off x="12674036" y="2415215"/>
              <a:ext cx="59947" cy="61002"/>
              <a:chOff x="2092464" y="2161816"/>
              <a:chExt cx="59947" cy="61002"/>
            </a:xfrm>
            <a:solidFill>
              <a:srgbClr val="000000"/>
            </a:solidFill>
          </p:grpSpPr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0E7582E0-89A0-2A41-C986-708BF9F8AFB0}"/>
                  </a:ext>
                </a:extLst>
              </p:cNvPr>
              <p:cNvSpPr/>
              <p:nvPr/>
            </p:nvSpPr>
            <p:spPr>
              <a:xfrm>
                <a:off x="2122501" y="2161816"/>
                <a:ext cx="12727" cy="61002"/>
              </a:xfrm>
              <a:custGeom>
                <a:avLst/>
                <a:gdLst>
                  <a:gd name="connsiteX0" fmla="*/ 62 w 12727"/>
                  <a:gd name="connsiteY0" fmla="*/ 10 h 61002"/>
                  <a:gd name="connsiteX1" fmla="*/ 62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2" y="10"/>
                    </a:moveTo>
                    <a:lnTo>
                      <a:pt x="62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B63B355D-EE30-4381-147E-2F880703812C}"/>
                  </a:ext>
                </a:extLst>
              </p:cNvPr>
              <p:cNvSpPr/>
              <p:nvPr/>
            </p:nvSpPr>
            <p:spPr>
              <a:xfrm>
                <a:off x="2092464" y="2192382"/>
                <a:ext cx="59947" cy="12951"/>
              </a:xfrm>
              <a:custGeom>
                <a:avLst/>
                <a:gdLst>
                  <a:gd name="connsiteX0" fmla="*/ 62 w 59947"/>
                  <a:gd name="connsiteY0" fmla="*/ 10 h 12951"/>
                  <a:gd name="connsiteX1" fmla="*/ 60010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2" y="10"/>
                    </a:moveTo>
                    <a:lnTo>
                      <a:pt x="60010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1" name="Graphic 7">
              <a:extLst>
                <a:ext uri="{FF2B5EF4-FFF2-40B4-BE49-F238E27FC236}">
                  <a16:creationId xmlns:a16="http://schemas.microsoft.com/office/drawing/2014/main" id="{956BAB49-DE45-5C15-922F-169D2D38E56C}"/>
                </a:ext>
              </a:extLst>
            </p:cNvPr>
            <p:cNvGrpSpPr/>
            <p:nvPr/>
          </p:nvGrpSpPr>
          <p:grpSpPr>
            <a:xfrm>
              <a:off x="12706619" y="2423504"/>
              <a:ext cx="59947" cy="61002"/>
              <a:chOff x="2125047" y="2170105"/>
              <a:chExt cx="59947" cy="61002"/>
            </a:xfrm>
            <a:solidFill>
              <a:srgbClr val="000000"/>
            </a:solidFill>
          </p:grpSpPr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DC0BF9E2-1FBF-D96F-8B6A-9255AC962BBB}"/>
                  </a:ext>
                </a:extLst>
              </p:cNvPr>
              <p:cNvSpPr/>
              <p:nvPr/>
            </p:nvSpPr>
            <p:spPr>
              <a:xfrm>
                <a:off x="2155085" y="2170105"/>
                <a:ext cx="12727" cy="61002"/>
              </a:xfrm>
              <a:custGeom>
                <a:avLst/>
                <a:gdLst>
                  <a:gd name="connsiteX0" fmla="*/ 65 w 12727"/>
                  <a:gd name="connsiteY0" fmla="*/ 10 h 61002"/>
                  <a:gd name="connsiteX1" fmla="*/ 65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5" y="10"/>
                    </a:moveTo>
                    <a:lnTo>
                      <a:pt x="65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F2CD79EF-9866-18DE-CCE7-0E987FE544F5}"/>
                  </a:ext>
                </a:extLst>
              </p:cNvPr>
              <p:cNvSpPr/>
              <p:nvPr/>
            </p:nvSpPr>
            <p:spPr>
              <a:xfrm>
                <a:off x="2125047" y="2200671"/>
                <a:ext cx="59947" cy="12951"/>
              </a:xfrm>
              <a:custGeom>
                <a:avLst/>
                <a:gdLst>
                  <a:gd name="connsiteX0" fmla="*/ 65 w 59947"/>
                  <a:gd name="connsiteY0" fmla="*/ 10 h 12951"/>
                  <a:gd name="connsiteX1" fmla="*/ 60013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5" y="10"/>
                    </a:moveTo>
                    <a:lnTo>
                      <a:pt x="60013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2" name="Graphic 7">
              <a:extLst>
                <a:ext uri="{FF2B5EF4-FFF2-40B4-BE49-F238E27FC236}">
                  <a16:creationId xmlns:a16="http://schemas.microsoft.com/office/drawing/2014/main" id="{86AF3E8B-3145-7573-19C7-A10E3512193B}"/>
                </a:ext>
              </a:extLst>
            </p:cNvPr>
            <p:cNvGrpSpPr/>
            <p:nvPr/>
          </p:nvGrpSpPr>
          <p:grpSpPr>
            <a:xfrm>
              <a:off x="12717947" y="2423504"/>
              <a:ext cx="59947" cy="61002"/>
              <a:chOff x="2136375" y="2170105"/>
              <a:chExt cx="59947" cy="61002"/>
            </a:xfrm>
            <a:solidFill>
              <a:srgbClr val="000000"/>
            </a:solidFill>
          </p:grpSpPr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0B36A61C-F53C-1596-6659-A8DB6D75B198}"/>
                  </a:ext>
                </a:extLst>
              </p:cNvPr>
              <p:cNvSpPr/>
              <p:nvPr/>
            </p:nvSpPr>
            <p:spPr>
              <a:xfrm>
                <a:off x="2166412" y="2170105"/>
                <a:ext cx="12727" cy="61002"/>
              </a:xfrm>
              <a:custGeom>
                <a:avLst/>
                <a:gdLst>
                  <a:gd name="connsiteX0" fmla="*/ 66 w 12727"/>
                  <a:gd name="connsiteY0" fmla="*/ 10 h 61002"/>
                  <a:gd name="connsiteX1" fmla="*/ 66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6" y="10"/>
                    </a:moveTo>
                    <a:lnTo>
                      <a:pt x="66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E9948C20-86B4-4F82-5AE0-0DC611DF66E6}"/>
                  </a:ext>
                </a:extLst>
              </p:cNvPr>
              <p:cNvSpPr/>
              <p:nvPr/>
            </p:nvSpPr>
            <p:spPr>
              <a:xfrm>
                <a:off x="2136375" y="2200671"/>
                <a:ext cx="59947" cy="12951"/>
              </a:xfrm>
              <a:custGeom>
                <a:avLst/>
                <a:gdLst>
                  <a:gd name="connsiteX0" fmla="*/ 66 w 59947"/>
                  <a:gd name="connsiteY0" fmla="*/ 10 h 12951"/>
                  <a:gd name="connsiteX1" fmla="*/ 60014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6" y="10"/>
                    </a:moveTo>
                    <a:lnTo>
                      <a:pt x="60014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3" name="Graphic 7">
              <a:extLst>
                <a:ext uri="{FF2B5EF4-FFF2-40B4-BE49-F238E27FC236}">
                  <a16:creationId xmlns:a16="http://schemas.microsoft.com/office/drawing/2014/main" id="{DED21039-6EAA-AEC3-4390-B2847B46A0AE}"/>
                </a:ext>
              </a:extLst>
            </p:cNvPr>
            <p:cNvGrpSpPr/>
            <p:nvPr/>
          </p:nvGrpSpPr>
          <p:grpSpPr>
            <a:xfrm>
              <a:off x="12729784" y="2423504"/>
              <a:ext cx="59947" cy="61002"/>
              <a:chOff x="2148212" y="2170105"/>
              <a:chExt cx="59947" cy="61002"/>
            </a:xfrm>
            <a:solidFill>
              <a:srgbClr val="000000"/>
            </a:solidFill>
          </p:grpSpPr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5D8D621D-5120-F22E-0BB4-74AD8DD55E22}"/>
                  </a:ext>
                </a:extLst>
              </p:cNvPr>
              <p:cNvSpPr/>
              <p:nvPr/>
            </p:nvSpPr>
            <p:spPr>
              <a:xfrm>
                <a:off x="2178249" y="2170105"/>
                <a:ext cx="12727" cy="61002"/>
              </a:xfrm>
              <a:custGeom>
                <a:avLst/>
                <a:gdLst>
                  <a:gd name="connsiteX0" fmla="*/ 67 w 12727"/>
                  <a:gd name="connsiteY0" fmla="*/ 10 h 61002"/>
                  <a:gd name="connsiteX1" fmla="*/ 67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7" y="10"/>
                    </a:moveTo>
                    <a:lnTo>
                      <a:pt x="67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176074A7-76D0-4B8F-5209-E8D8498E82A0}"/>
                  </a:ext>
                </a:extLst>
              </p:cNvPr>
              <p:cNvSpPr/>
              <p:nvPr/>
            </p:nvSpPr>
            <p:spPr>
              <a:xfrm>
                <a:off x="2148212" y="2200671"/>
                <a:ext cx="59947" cy="12951"/>
              </a:xfrm>
              <a:custGeom>
                <a:avLst/>
                <a:gdLst>
                  <a:gd name="connsiteX0" fmla="*/ 67 w 59947"/>
                  <a:gd name="connsiteY0" fmla="*/ 10 h 12951"/>
                  <a:gd name="connsiteX1" fmla="*/ 60015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7" y="10"/>
                    </a:moveTo>
                    <a:lnTo>
                      <a:pt x="60015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4" name="Graphic 7">
              <a:extLst>
                <a:ext uri="{FF2B5EF4-FFF2-40B4-BE49-F238E27FC236}">
                  <a16:creationId xmlns:a16="http://schemas.microsoft.com/office/drawing/2014/main" id="{F0D4EB5F-1F53-8488-1F80-E8801AD433A8}"/>
                </a:ext>
              </a:extLst>
            </p:cNvPr>
            <p:cNvGrpSpPr/>
            <p:nvPr/>
          </p:nvGrpSpPr>
          <p:grpSpPr>
            <a:xfrm>
              <a:off x="12743020" y="2423504"/>
              <a:ext cx="59947" cy="61002"/>
              <a:chOff x="2161448" y="2170105"/>
              <a:chExt cx="59947" cy="61002"/>
            </a:xfrm>
            <a:solidFill>
              <a:srgbClr val="000000"/>
            </a:solidFill>
          </p:grpSpPr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1401FB18-BD94-E7FE-EB51-1C9439CCB161}"/>
                  </a:ext>
                </a:extLst>
              </p:cNvPr>
              <p:cNvSpPr/>
              <p:nvPr/>
            </p:nvSpPr>
            <p:spPr>
              <a:xfrm>
                <a:off x="2191486" y="2170105"/>
                <a:ext cx="12727" cy="61002"/>
              </a:xfrm>
              <a:custGeom>
                <a:avLst/>
                <a:gdLst>
                  <a:gd name="connsiteX0" fmla="*/ 68 w 12727"/>
                  <a:gd name="connsiteY0" fmla="*/ 10 h 61002"/>
                  <a:gd name="connsiteX1" fmla="*/ 68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8" y="10"/>
                    </a:moveTo>
                    <a:lnTo>
                      <a:pt x="68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27AA53B1-AA51-3172-6AE8-316DA7D21202}"/>
                  </a:ext>
                </a:extLst>
              </p:cNvPr>
              <p:cNvSpPr/>
              <p:nvPr/>
            </p:nvSpPr>
            <p:spPr>
              <a:xfrm>
                <a:off x="2161448" y="2200671"/>
                <a:ext cx="59947" cy="12951"/>
              </a:xfrm>
              <a:custGeom>
                <a:avLst/>
                <a:gdLst>
                  <a:gd name="connsiteX0" fmla="*/ 68 w 59947"/>
                  <a:gd name="connsiteY0" fmla="*/ 10 h 12951"/>
                  <a:gd name="connsiteX1" fmla="*/ 60016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8" y="10"/>
                    </a:moveTo>
                    <a:lnTo>
                      <a:pt x="60016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5" name="Graphic 7">
              <a:extLst>
                <a:ext uri="{FF2B5EF4-FFF2-40B4-BE49-F238E27FC236}">
                  <a16:creationId xmlns:a16="http://schemas.microsoft.com/office/drawing/2014/main" id="{B1883BA0-FE46-04B8-8B23-19A56DB036D1}"/>
                </a:ext>
              </a:extLst>
            </p:cNvPr>
            <p:cNvGrpSpPr/>
            <p:nvPr/>
          </p:nvGrpSpPr>
          <p:grpSpPr>
            <a:xfrm>
              <a:off x="12755494" y="2423504"/>
              <a:ext cx="59947" cy="61002"/>
              <a:chOff x="2173922" y="2170105"/>
              <a:chExt cx="59947" cy="61002"/>
            </a:xfrm>
            <a:solidFill>
              <a:srgbClr val="000000"/>
            </a:solidFill>
          </p:grpSpPr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02504DF5-B15B-471E-BD2E-D602528C43A1}"/>
                  </a:ext>
                </a:extLst>
              </p:cNvPr>
              <p:cNvSpPr/>
              <p:nvPr/>
            </p:nvSpPr>
            <p:spPr>
              <a:xfrm>
                <a:off x="2203959" y="2170105"/>
                <a:ext cx="12727" cy="61002"/>
              </a:xfrm>
              <a:custGeom>
                <a:avLst/>
                <a:gdLst>
                  <a:gd name="connsiteX0" fmla="*/ 69 w 12727"/>
                  <a:gd name="connsiteY0" fmla="*/ 10 h 61002"/>
                  <a:gd name="connsiteX1" fmla="*/ 69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69" y="10"/>
                    </a:moveTo>
                    <a:lnTo>
                      <a:pt x="69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AA2D4133-9583-3E1E-3199-F2A98CD1FBF1}"/>
                  </a:ext>
                </a:extLst>
              </p:cNvPr>
              <p:cNvSpPr/>
              <p:nvPr/>
            </p:nvSpPr>
            <p:spPr>
              <a:xfrm>
                <a:off x="2173922" y="2200671"/>
                <a:ext cx="59947" cy="12951"/>
              </a:xfrm>
              <a:custGeom>
                <a:avLst/>
                <a:gdLst>
                  <a:gd name="connsiteX0" fmla="*/ 69 w 59947"/>
                  <a:gd name="connsiteY0" fmla="*/ 10 h 12951"/>
                  <a:gd name="connsiteX1" fmla="*/ 60017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69" y="10"/>
                    </a:moveTo>
                    <a:lnTo>
                      <a:pt x="60017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6" name="Graphic 7">
              <a:extLst>
                <a:ext uri="{FF2B5EF4-FFF2-40B4-BE49-F238E27FC236}">
                  <a16:creationId xmlns:a16="http://schemas.microsoft.com/office/drawing/2014/main" id="{A291BF26-F4C1-84F8-58C0-C008103FFA50}"/>
                </a:ext>
              </a:extLst>
            </p:cNvPr>
            <p:cNvGrpSpPr/>
            <p:nvPr/>
          </p:nvGrpSpPr>
          <p:grpSpPr>
            <a:xfrm>
              <a:off x="12775604" y="2423504"/>
              <a:ext cx="59947" cy="61002"/>
              <a:chOff x="2194032" y="2170105"/>
              <a:chExt cx="59947" cy="61002"/>
            </a:xfrm>
            <a:solidFill>
              <a:srgbClr val="000000"/>
            </a:solidFill>
          </p:grpSpPr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2F67430D-F7EF-D382-9A57-C9D0A5A56596}"/>
                  </a:ext>
                </a:extLst>
              </p:cNvPr>
              <p:cNvSpPr/>
              <p:nvPr/>
            </p:nvSpPr>
            <p:spPr>
              <a:xfrm>
                <a:off x="2224069" y="2170105"/>
                <a:ext cx="12727" cy="61002"/>
              </a:xfrm>
              <a:custGeom>
                <a:avLst/>
                <a:gdLst>
                  <a:gd name="connsiteX0" fmla="*/ 70 w 12727"/>
                  <a:gd name="connsiteY0" fmla="*/ 10 h 61002"/>
                  <a:gd name="connsiteX1" fmla="*/ 70 w 12727"/>
                  <a:gd name="connsiteY1" fmla="*/ 6101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70" y="10"/>
                    </a:moveTo>
                    <a:lnTo>
                      <a:pt x="70" y="610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5116E06A-CE36-22A4-8DEB-7B32336822CB}"/>
                  </a:ext>
                </a:extLst>
              </p:cNvPr>
              <p:cNvSpPr/>
              <p:nvPr/>
            </p:nvSpPr>
            <p:spPr>
              <a:xfrm>
                <a:off x="2194032" y="2200671"/>
                <a:ext cx="59947" cy="12951"/>
              </a:xfrm>
              <a:custGeom>
                <a:avLst/>
                <a:gdLst>
                  <a:gd name="connsiteX0" fmla="*/ 70 w 59947"/>
                  <a:gd name="connsiteY0" fmla="*/ 10 h 12951"/>
                  <a:gd name="connsiteX1" fmla="*/ 60018 w 59947"/>
                  <a:gd name="connsiteY1" fmla="*/ 1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70" y="10"/>
                    </a:moveTo>
                    <a:lnTo>
                      <a:pt x="60018" y="1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7" name="Graphic 7">
              <a:extLst>
                <a:ext uri="{FF2B5EF4-FFF2-40B4-BE49-F238E27FC236}">
                  <a16:creationId xmlns:a16="http://schemas.microsoft.com/office/drawing/2014/main" id="{3B995776-50BF-7D59-92EA-475459E4F03A}"/>
                </a:ext>
              </a:extLst>
            </p:cNvPr>
            <p:cNvGrpSpPr/>
            <p:nvPr/>
          </p:nvGrpSpPr>
          <p:grpSpPr>
            <a:xfrm>
              <a:off x="12825115" y="2452775"/>
              <a:ext cx="59947" cy="61002"/>
              <a:chOff x="2243543" y="2199376"/>
              <a:chExt cx="59947" cy="61002"/>
            </a:xfrm>
            <a:solidFill>
              <a:srgbClr val="000000"/>
            </a:solidFill>
          </p:grpSpPr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8C53526F-9F54-075F-2529-F9F0E671DC72}"/>
                  </a:ext>
                </a:extLst>
              </p:cNvPr>
              <p:cNvSpPr/>
              <p:nvPr/>
            </p:nvSpPr>
            <p:spPr>
              <a:xfrm>
                <a:off x="2273580" y="2199376"/>
                <a:ext cx="12727" cy="61002"/>
              </a:xfrm>
              <a:custGeom>
                <a:avLst/>
                <a:gdLst>
                  <a:gd name="connsiteX0" fmla="*/ 74 w 12727"/>
                  <a:gd name="connsiteY0" fmla="*/ 13 h 61002"/>
                  <a:gd name="connsiteX1" fmla="*/ 74 w 12727"/>
                  <a:gd name="connsiteY1" fmla="*/ 6101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74" y="13"/>
                    </a:moveTo>
                    <a:lnTo>
                      <a:pt x="74" y="6101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23BD3C7D-48C0-1F3F-4206-7B19EB2057BB}"/>
                  </a:ext>
                </a:extLst>
              </p:cNvPr>
              <p:cNvSpPr/>
              <p:nvPr/>
            </p:nvSpPr>
            <p:spPr>
              <a:xfrm>
                <a:off x="2243543" y="2229942"/>
                <a:ext cx="59947" cy="12951"/>
              </a:xfrm>
              <a:custGeom>
                <a:avLst/>
                <a:gdLst>
                  <a:gd name="connsiteX0" fmla="*/ 74 w 59947"/>
                  <a:gd name="connsiteY0" fmla="*/ 12 h 12951"/>
                  <a:gd name="connsiteX1" fmla="*/ 60022 w 59947"/>
                  <a:gd name="connsiteY1" fmla="*/ 1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74" y="12"/>
                    </a:moveTo>
                    <a:lnTo>
                      <a:pt x="60022" y="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8" name="Graphic 7">
              <a:extLst>
                <a:ext uri="{FF2B5EF4-FFF2-40B4-BE49-F238E27FC236}">
                  <a16:creationId xmlns:a16="http://schemas.microsoft.com/office/drawing/2014/main" id="{BEAF5B59-391A-B8A0-D8EF-A5651D9A8777}"/>
                </a:ext>
              </a:extLst>
            </p:cNvPr>
            <p:cNvGrpSpPr/>
            <p:nvPr/>
          </p:nvGrpSpPr>
          <p:grpSpPr>
            <a:xfrm>
              <a:off x="12831988" y="2452775"/>
              <a:ext cx="59947" cy="61002"/>
              <a:chOff x="2250416" y="2199376"/>
              <a:chExt cx="59947" cy="61002"/>
            </a:xfrm>
            <a:solidFill>
              <a:srgbClr val="000000"/>
            </a:solidFill>
          </p:grpSpPr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A07F30F6-761E-8D9A-5076-C394ABA214FB}"/>
                  </a:ext>
                </a:extLst>
              </p:cNvPr>
              <p:cNvSpPr/>
              <p:nvPr/>
            </p:nvSpPr>
            <p:spPr>
              <a:xfrm>
                <a:off x="2280453" y="2199376"/>
                <a:ext cx="12727" cy="61002"/>
              </a:xfrm>
              <a:custGeom>
                <a:avLst/>
                <a:gdLst>
                  <a:gd name="connsiteX0" fmla="*/ 75 w 12727"/>
                  <a:gd name="connsiteY0" fmla="*/ 13 h 61002"/>
                  <a:gd name="connsiteX1" fmla="*/ 75 w 12727"/>
                  <a:gd name="connsiteY1" fmla="*/ 6101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75" y="13"/>
                    </a:moveTo>
                    <a:lnTo>
                      <a:pt x="75" y="6101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E8E60BB4-5BF1-1BBE-C02A-69AC594B0B58}"/>
                  </a:ext>
                </a:extLst>
              </p:cNvPr>
              <p:cNvSpPr/>
              <p:nvPr/>
            </p:nvSpPr>
            <p:spPr>
              <a:xfrm>
                <a:off x="2250416" y="2229942"/>
                <a:ext cx="59947" cy="12951"/>
              </a:xfrm>
              <a:custGeom>
                <a:avLst/>
                <a:gdLst>
                  <a:gd name="connsiteX0" fmla="*/ 75 w 59947"/>
                  <a:gd name="connsiteY0" fmla="*/ 12 h 12951"/>
                  <a:gd name="connsiteX1" fmla="*/ 60023 w 59947"/>
                  <a:gd name="connsiteY1" fmla="*/ 1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75" y="12"/>
                    </a:moveTo>
                    <a:lnTo>
                      <a:pt x="60023" y="1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9" name="Graphic 7">
              <a:extLst>
                <a:ext uri="{FF2B5EF4-FFF2-40B4-BE49-F238E27FC236}">
                  <a16:creationId xmlns:a16="http://schemas.microsoft.com/office/drawing/2014/main" id="{8B543509-EA56-D4E6-1E10-1F70E8DA59DE}"/>
                </a:ext>
              </a:extLst>
            </p:cNvPr>
            <p:cNvGrpSpPr/>
            <p:nvPr/>
          </p:nvGrpSpPr>
          <p:grpSpPr>
            <a:xfrm>
              <a:off x="12881499" y="2461064"/>
              <a:ext cx="59947" cy="61002"/>
              <a:chOff x="2299927" y="2207665"/>
              <a:chExt cx="59947" cy="61002"/>
            </a:xfrm>
            <a:solidFill>
              <a:srgbClr val="000000"/>
            </a:solidFill>
          </p:grpSpPr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543C06E6-B4B7-DFB1-707C-00D925BD84AC}"/>
                  </a:ext>
                </a:extLst>
              </p:cNvPr>
              <p:cNvSpPr/>
              <p:nvPr/>
            </p:nvSpPr>
            <p:spPr>
              <a:xfrm>
                <a:off x="2329964" y="2207665"/>
                <a:ext cx="12727" cy="61002"/>
              </a:xfrm>
              <a:custGeom>
                <a:avLst/>
                <a:gdLst>
                  <a:gd name="connsiteX0" fmla="*/ 79 w 12727"/>
                  <a:gd name="connsiteY0" fmla="*/ 13 h 61002"/>
                  <a:gd name="connsiteX1" fmla="*/ 79 w 12727"/>
                  <a:gd name="connsiteY1" fmla="*/ 6101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79" y="13"/>
                    </a:moveTo>
                    <a:lnTo>
                      <a:pt x="79" y="6101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6AEBA3C5-6738-2FFB-2D13-B88C01B2CEF0}"/>
                  </a:ext>
                </a:extLst>
              </p:cNvPr>
              <p:cNvSpPr/>
              <p:nvPr/>
            </p:nvSpPr>
            <p:spPr>
              <a:xfrm>
                <a:off x="2299927" y="2238231"/>
                <a:ext cx="59947" cy="12951"/>
              </a:xfrm>
              <a:custGeom>
                <a:avLst/>
                <a:gdLst>
                  <a:gd name="connsiteX0" fmla="*/ 79 w 59947"/>
                  <a:gd name="connsiteY0" fmla="*/ 13 h 12951"/>
                  <a:gd name="connsiteX1" fmla="*/ 60027 w 59947"/>
                  <a:gd name="connsiteY1" fmla="*/ 13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79" y="13"/>
                    </a:moveTo>
                    <a:lnTo>
                      <a:pt x="60027" y="1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0" name="Graphic 7">
              <a:extLst>
                <a:ext uri="{FF2B5EF4-FFF2-40B4-BE49-F238E27FC236}">
                  <a16:creationId xmlns:a16="http://schemas.microsoft.com/office/drawing/2014/main" id="{348B55BD-F40B-73BC-1E70-4AAFA3EC29E5}"/>
                </a:ext>
              </a:extLst>
            </p:cNvPr>
            <p:cNvGrpSpPr/>
            <p:nvPr/>
          </p:nvGrpSpPr>
          <p:grpSpPr>
            <a:xfrm>
              <a:off x="12914591" y="2473886"/>
              <a:ext cx="59947" cy="61002"/>
              <a:chOff x="2333019" y="2220487"/>
              <a:chExt cx="59947" cy="61002"/>
            </a:xfrm>
            <a:solidFill>
              <a:srgbClr val="000000"/>
            </a:solidFill>
          </p:grpSpPr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38B98A8E-1C1C-7868-302D-E5D52D2F6F10}"/>
                  </a:ext>
                </a:extLst>
              </p:cNvPr>
              <p:cNvSpPr/>
              <p:nvPr/>
            </p:nvSpPr>
            <p:spPr>
              <a:xfrm>
                <a:off x="2363057" y="2220487"/>
                <a:ext cx="12727" cy="61002"/>
              </a:xfrm>
              <a:custGeom>
                <a:avLst/>
                <a:gdLst>
                  <a:gd name="connsiteX0" fmla="*/ 81 w 12727"/>
                  <a:gd name="connsiteY0" fmla="*/ 14 h 61002"/>
                  <a:gd name="connsiteX1" fmla="*/ 81 w 12727"/>
                  <a:gd name="connsiteY1" fmla="*/ 6101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81" y="14"/>
                    </a:moveTo>
                    <a:lnTo>
                      <a:pt x="81" y="610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669881BD-4E29-F9B6-15C0-18D0FBD66CC4}"/>
                  </a:ext>
                </a:extLst>
              </p:cNvPr>
              <p:cNvSpPr/>
              <p:nvPr/>
            </p:nvSpPr>
            <p:spPr>
              <a:xfrm>
                <a:off x="2333019" y="2251053"/>
                <a:ext cx="59947" cy="12951"/>
              </a:xfrm>
              <a:custGeom>
                <a:avLst/>
                <a:gdLst>
                  <a:gd name="connsiteX0" fmla="*/ 81 w 59947"/>
                  <a:gd name="connsiteY0" fmla="*/ 14 h 12951"/>
                  <a:gd name="connsiteX1" fmla="*/ 60029 w 59947"/>
                  <a:gd name="connsiteY1" fmla="*/ 1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81" y="14"/>
                    </a:moveTo>
                    <a:lnTo>
                      <a:pt x="60029" y="1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1" name="Graphic 7">
              <a:extLst>
                <a:ext uri="{FF2B5EF4-FFF2-40B4-BE49-F238E27FC236}">
                  <a16:creationId xmlns:a16="http://schemas.microsoft.com/office/drawing/2014/main" id="{321CFB5B-F892-E26D-0189-3A2236CAAC3F}"/>
                </a:ext>
              </a:extLst>
            </p:cNvPr>
            <p:cNvGrpSpPr/>
            <p:nvPr/>
          </p:nvGrpSpPr>
          <p:grpSpPr>
            <a:xfrm>
              <a:off x="12996685" y="2494220"/>
              <a:ext cx="59947" cy="61002"/>
              <a:chOff x="2415113" y="2240821"/>
              <a:chExt cx="59947" cy="61002"/>
            </a:xfrm>
            <a:solidFill>
              <a:srgbClr val="000000"/>
            </a:solidFill>
          </p:grpSpPr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300AFE60-3D91-7972-F9BB-364BC87C7D2C}"/>
                  </a:ext>
                </a:extLst>
              </p:cNvPr>
              <p:cNvSpPr/>
              <p:nvPr/>
            </p:nvSpPr>
            <p:spPr>
              <a:xfrm>
                <a:off x="2445151" y="2240821"/>
                <a:ext cx="12727" cy="61002"/>
              </a:xfrm>
              <a:custGeom>
                <a:avLst/>
                <a:gdLst>
                  <a:gd name="connsiteX0" fmla="*/ 88 w 12727"/>
                  <a:gd name="connsiteY0" fmla="*/ 16 h 61002"/>
                  <a:gd name="connsiteX1" fmla="*/ 88 w 12727"/>
                  <a:gd name="connsiteY1" fmla="*/ 6101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88" y="16"/>
                    </a:moveTo>
                    <a:lnTo>
                      <a:pt x="88" y="6101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FDADF850-F1DE-42D4-EE31-ECD6A4785896}"/>
                  </a:ext>
                </a:extLst>
              </p:cNvPr>
              <p:cNvSpPr/>
              <p:nvPr/>
            </p:nvSpPr>
            <p:spPr>
              <a:xfrm>
                <a:off x="2415113" y="2271387"/>
                <a:ext cx="59947" cy="12951"/>
              </a:xfrm>
              <a:custGeom>
                <a:avLst/>
                <a:gdLst>
                  <a:gd name="connsiteX0" fmla="*/ 88 w 59947"/>
                  <a:gd name="connsiteY0" fmla="*/ 16 h 12951"/>
                  <a:gd name="connsiteX1" fmla="*/ 60036 w 59947"/>
                  <a:gd name="connsiteY1" fmla="*/ 1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88" y="16"/>
                    </a:moveTo>
                    <a:lnTo>
                      <a:pt x="60036" y="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2" name="Graphic 7">
              <a:extLst>
                <a:ext uri="{FF2B5EF4-FFF2-40B4-BE49-F238E27FC236}">
                  <a16:creationId xmlns:a16="http://schemas.microsoft.com/office/drawing/2014/main" id="{51232172-8237-B13C-61CD-C79D6CC869D7}"/>
                </a:ext>
              </a:extLst>
            </p:cNvPr>
            <p:cNvGrpSpPr/>
            <p:nvPr/>
          </p:nvGrpSpPr>
          <p:grpSpPr>
            <a:xfrm>
              <a:off x="13032450" y="2494220"/>
              <a:ext cx="59947" cy="61002"/>
              <a:chOff x="2450878" y="2240821"/>
              <a:chExt cx="59947" cy="61002"/>
            </a:xfrm>
            <a:solidFill>
              <a:srgbClr val="000000"/>
            </a:solidFill>
          </p:grpSpPr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C36B2DC3-C67C-9ABC-FB3B-9E3C39C80A9D}"/>
                  </a:ext>
                </a:extLst>
              </p:cNvPr>
              <p:cNvSpPr/>
              <p:nvPr/>
            </p:nvSpPr>
            <p:spPr>
              <a:xfrm>
                <a:off x="2480916" y="2240821"/>
                <a:ext cx="12727" cy="61002"/>
              </a:xfrm>
              <a:custGeom>
                <a:avLst/>
                <a:gdLst>
                  <a:gd name="connsiteX0" fmla="*/ 91 w 12727"/>
                  <a:gd name="connsiteY0" fmla="*/ 16 h 61002"/>
                  <a:gd name="connsiteX1" fmla="*/ 91 w 12727"/>
                  <a:gd name="connsiteY1" fmla="*/ 6101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1" y="16"/>
                    </a:moveTo>
                    <a:lnTo>
                      <a:pt x="91" y="6101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80F5C4FC-CDF4-9B7D-F205-22380755249F}"/>
                  </a:ext>
                </a:extLst>
              </p:cNvPr>
              <p:cNvSpPr/>
              <p:nvPr/>
            </p:nvSpPr>
            <p:spPr>
              <a:xfrm>
                <a:off x="2450878" y="2271387"/>
                <a:ext cx="59947" cy="12951"/>
              </a:xfrm>
              <a:custGeom>
                <a:avLst/>
                <a:gdLst>
                  <a:gd name="connsiteX0" fmla="*/ 91 w 59947"/>
                  <a:gd name="connsiteY0" fmla="*/ 16 h 12951"/>
                  <a:gd name="connsiteX1" fmla="*/ 60038 w 59947"/>
                  <a:gd name="connsiteY1" fmla="*/ 1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1" y="16"/>
                    </a:moveTo>
                    <a:lnTo>
                      <a:pt x="60038" y="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3" name="Graphic 7">
              <a:extLst>
                <a:ext uri="{FF2B5EF4-FFF2-40B4-BE49-F238E27FC236}">
                  <a16:creationId xmlns:a16="http://schemas.microsoft.com/office/drawing/2014/main" id="{17D06B74-1A45-5701-7224-AB944F16E83D}"/>
                </a:ext>
              </a:extLst>
            </p:cNvPr>
            <p:cNvGrpSpPr/>
            <p:nvPr/>
          </p:nvGrpSpPr>
          <p:grpSpPr>
            <a:xfrm>
              <a:off x="13045560" y="2502509"/>
              <a:ext cx="59947" cy="61002"/>
              <a:chOff x="2463988" y="2249110"/>
              <a:chExt cx="59947" cy="61002"/>
            </a:xfrm>
            <a:solidFill>
              <a:srgbClr val="000000"/>
            </a:solidFill>
          </p:grpSpPr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2BB93CF7-690F-CBB1-FA6C-658F338D1A39}"/>
                  </a:ext>
                </a:extLst>
              </p:cNvPr>
              <p:cNvSpPr/>
              <p:nvPr/>
            </p:nvSpPr>
            <p:spPr>
              <a:xfrm>
                <a:off x="2494026" y="2249110"/>
                <a:ext cx="12727" cy="61002"/>
              </a:xfrm>
              <a:custGeom>
                <a:avLst/>
                <a:gdLst>
                  <a:gd name="connsiteX0" fmla="*/ 92 w 12727"/>
                  <a:gd name="connsiteY0" fmla="*/ 16 h 61002"/>
                  <a:gd name="connsiteX1" fmla="*/ 92 w 12727"/>
                  <a:gd name="connsiteY1" fmla="*/ 6101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2" y="16"/>
                    </a:moveTo>
                    <a:lnTo>
                      <a:pt x="92" y="6101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A459BF20-87E2-65EA-079A-8171A3CA6C37}"/>
                  </a:ext>
                </a:extLst>
              </p:cNvPr>
              <p:cNvSpPr/>
              <p:nvPr/>
            </p:nvSpPr>
            <p:spPr>
              <a:xfrm>
                <a:off x="2463988" y="2279676"/>
                <a:ext cx="59947" cy="12951"/>
              </a:xfrm>
              <a:custGeom>
                <a:avLst/>
                <a:gdLst>
                  <a:gd name="connsiteX0" fmla="*/ 92 w 59947"/>
                  <a:gd name="connsiteY0" fmla="*/ 16 h 12951"/>
                  <a:gd name="connsiteX1" fmla="*/ 60040 w 59947"/>
                  <a:gd name="connsiteY1" fmla="*/ 1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2" y="16"/>
                    </a:moveTo>
                    <a:lnTo>
                      <a:pt x="60040" y="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4" name="Graphic 7">
              <a:extLst>
                <a:ext uri="{FF2B5EF4-FFF2-40B4-BE49-F238E27FC236}">
                  <a16:creationId xmlns:a16="http://schemas.microsoft.com/office/drawing/2014/main" id="{B4DD4161-9177-74E4-44EB-87092D5D5B89}"/>
                </a:ext>
              </a:extLst>
            </p:cNvPr>
            <p:cNvGrpSpPr/>
            <p:nvPr/>
          </p:nvGrpSpPr>
          <p:grpSpPr>
            <a:xfrm>
              <a:off x="13078143" y="2502509"/>
              <a:ext cx="59947" cy="61002"/>
              <a:chOff x="2496571" y="2249110"/>
              <a:chExt cx="59947" cy="61002"/>
            </a:xfrm>
            <a:solidFill>
              <a:srgbClr val="000000"/>
            </a:solidFill>
          </p:grpSpPr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22CBFCD1-0B38-083C-E0F1-82646EC05DA7}"/>
                  </a:ext>
                </a:extLst>
              </p:cNvPr>
              <p:cNvSpPr/>
              <p:nvPr/>
            </p:nvSpPr>
            <p:spPr>
              <a:xfrm>
                <a:off x="2526609" y="2249110"/>
                <a:ext cx="12727" cy="61002"/>
              </a:xfrm>
              <a:custGeom>
                <a:avLst/>
                <a:gdLst>
                  <a:gd name="connsiteX0" fmla="*/ 94 w 12727"/>
                  <a:gd name="connsiteY0" fmla="*/ 16 h 61002"/>
                  <a:gd name="connsiteX1" fmla="*/ 94 w 12727"/>
                  <a:gd name="connsiteY1" fmla="*/ 6101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4" y="16"/>
                    </a:moveTo>
                    <a:lnTo>
                      <a:pt x="94" y="6101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C77CD31F-F32D-3EC0-6BB2-31FE534DA55F}"/>
                  </a:ext>
                </a:extLst>
              </p:cNvPr>
              <p:cNvSpPr/>
              <p:nvPr/>
            </p:nvSpPr>
            <p:spPr>
              <a:xfrm>
                <a:off x="2496571" y="2279676"/>
                <a:ext cx="59947" cy="12951"/>
              </a:xfrm>
              <a:custGeom>
                <a:avLst/>
                <a:gdLst>
                  <a:gd name="connsiteX0" fmla="*/ 94 w 59947"/>
                  <a:gd name="connsiteY0" fmla="*/ 16 h 12951"/>
                  <a:gd name="connsiteX1" fmla="*/ 60042 w 59947"/>
                  <a:gd name="connsiteY1" fmla="*/ 1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4" y="16"/>
                    </a:moveTo>
                    <a:lnTo>
                      <a:pt x="60042" y="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5" name="Graphic 7">
              <a:extLst>
                <a:ext uri="{FF2B5EF4-FFF2-40B4-BE49-F238E27FC236}">
                  <a16:creationId xmlns:a16="http://schemas.microsoft.com/office/drawing/2014/main" id="{2E3D093D-3301-20BA-AE01-219CBEDD304D}"/>
                </a:ext>
              </a:extLst>
            </p:cNvPr>
            <p:cNvGrpSpPr/>
            <p:nvPr/>
          </p:nvGrpSpPr>
          <p:grpSpPr>
            <a:xfrm>
              <a:off x="13088198" y="2502509"/>
              <a:ext cx="59947" cy="61002"/>
              <a:chOff x="2506626" y="2249110"/>
              <a:chExt cx="59947" cy="61002"/>
            </a:xfrm>
            <a:solidFill>
              <a:srgbClr val="000000"/>
            </a:solidFill>
          </p:grpSpPr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852904CC-B658-7EAA-1FD9-EA27C3E9AD80}"/>
                  </a:ext>
                </a:extLst>
              </p:cNvPr>
              <p:cNvSpPr/>
              <p:nvPr/>
            </p:nvSpPr>
            <p:spPr>
              <a:xfrm>
                <a:off x="2536664" y="2249110"/>
                <a:ext cx="12727" cy="61002"/>
              </a:xfrm>
              <a:custGeom>
                <a:avLst/>
                <a:gdLst>
                  <a:gd name="connsiteX0" fmla="*/ 95 w 12727"/>
                  <a:gd name="connsiteY0" fmla="*/ 16 h 61002"/>
                  <a:gd name="connsiteX1" fmla="*/ 95 w 12727"/>
                  <a:gd name="connsiteY1" fmla="*/ 6101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5" y="16"/>
                    </a:moveTo>
                    <a:lnTo>
                      <a:pt x="95" y="6101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E83D44B6-E8C1-462B-720B-10A2D1F492FA}"/>
                  </a:ext>
                </a:extLst>
              </p:cNvPr>
              <p:cNvSpPr/>
              <p:nvPr/>
            </p:nvSpPr>
            <p:spPr>
              <a:xfrm>
                <a:off x="2506626" y="2279676"/>
                <a:ext cx="59947" cy="12951"/>
              </a:xfrm>
              <a:custGeom>
                <a:avLst/>
                <a:gdLst>
                  <a:gd name="connsiteX0" fmla="*/ 95 w 59947"/>
                  <a:gd name="connsiteY0" fmla="*/ 16 h 12951"/>
                  <a:gd name="connsiteX1" fmla="*/ 60043 w 59947"/>
                  <a:gd name="connsiteY1" fmla="*/ 1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5" y="16"/>
                    </a:moveTo>
                    <a:lnTo>
                      <a:pt x="60043" y="1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6" name="Graphic 7">
              <a:extLst>
                <a:ext uri="{FF2B5EF4-FFF2-40B4-BE49-F238E27FC236}">
                  <a16:creationId xmlns:a16="http://schemas.microsoft.com/office/drawing/2014/main" id="{E6B885A8-A16C-6458-1FA8-4B9EB91734F9}"/>
                </a:ext>
              </a:extLst>
            </p:cNvPr>
            <p:cNvGrpSpPr/>
            <p:nvPr/>
          </p:nvGrpSpPr>
          <p:grpSpPr>
            <a:xfrm>
              <a:off x="13103217" y="2523620"/>
              <a:ext cx="59947" cy="61002"/>
              <a:chOff x="2521645" y="2270221"/>
              <a:chExt cx="59947" cy="61002"/>
            </a:xfrm>
            <a:solidFill>
              <a:srgbClr val="000000"/>
            </a:solidFill>
          </p:grpSpPr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FB41FA5-A74E-3C9D-BD75-811F753BAF44}"/>
                  </a:ext>
                </a:extLst>
              </p:cNvPr>
              <p:cNvSpPr/>
              <p:nvPr/>
            </p:nvSpPr>
            <p:spPr>
              <a:xfrm>
                <a:off x="2551682" y="2270221"/>
                <a:ext cx="12727" cy="61002"/>
              </a:xfrm>
              <a:custGeom>
                <a:avLst/>
                <a:gdLst>
                  <a:gd name="connsiteX0" fmla="*/ 96 w 12727"/>
                  <a:gd name="connsiteY0" fmla="*/ 18 h 61002"/>
                  <a:gd name="connsiteX1" fmla="*/ 96 w 12727"/>
                  <a:gd name="connsiteY1" fmla="*/ 6102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6" y="18"/>
                    </a:moveTo>
                    <a:lnTo>
                      <a:pt x="96" y="6102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72583476-7929-757F-DB87-2D964B959BD5}"/>
                  </a:ext>
                </a:extLst>
              </p:cNvPr>
              <p:cNvSpPr/>
              <p:nvPr/>
            </p:nvSpPr>
            <p:spPr>
              <a:xfrm>
                <a:off x="2521645" y="2300787"/>
                <a:ext cx="59947" cy="12951"/>
              </a:xfrm>
              <a:custGeom>
                <a:avLst/>
                <a:gdLst>
                  <a:gd name="connsiteX0" fmla="*/ 96 w 59947"/>
                  <a:gd name="connsiteY0" fmla="*/ 18 h 12951"/>
                  <a:gd name="connsiteX1" fmla="*/ 60044 w 59947"/>
                  <a:gd name="connsiteY1" fmla="*/ 18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6" y="18"/>
                    </a:moveTo>
                    <a:lnTo>
                      <a:pt x="60044" y="1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7" name="Graphic 7">
              <a:extLst>
                <a:ext uri="{FF2B5EF4-FFF2-40B4-BE49-F238E27FC236}">
                  <a16:creationId xmlns:a16="http://schemas.microsoft.com/office/drawing/2014/main" id="{6D7E1F53-0409-9700-82E7-E3EFBAD1E6DF}"/>
                </a:ext>
              </a:extLst>
            </p:cNvPr>
            <p:cNvGrpSpPr/>
            <p:nvPr/>
          </p:nvGrpSpPr>
          <p:grpSpPr>
            <a:xfrm>
              <a:off x="13138346" y="2535665"/>
              <a:ext cx="59947" cy="61002"/>
              <a:chOff x="2556774" y="2282266"/>
              <a:chExt cx="59947" cy="61002"/>
            </a:xfrm>
            <a:solidFill>
              <a:srgbClr val="000000"/>
            </a:solidFill>
          </p:grpSpPr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56BEFDB-1F3E-161D-D005-D44AF9900087}"/>
                  </a:ext>
                </a:extLst>
              </p:cNvPr>
              <p:cNvSpPr/>
              <p:nvPr/>
            </p:nvSpPr>
            <p:spPr>
              <a:xfrm>
                <a:off x="2586811" y="2282266"/>
                <a:ext cx="12727" cy="61002"/>
              </a:xfrm>
              <a:custGeom>
                <a:avLst/>
                <a:gdLst>
                  <a:gd name="connsiteX0" fmla="*/ 99 w 12727"/>
                  <a:gd name="connsiteY0" fmla="*/ 19 h 61002"/>
                  <a:gd name="connsiteX1" fmla="*/ 99 w 12727"/>
                  <a:gd name="connsiteY1" fmla="*/ 6102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99" y="19"/>
                    </a:moveTo>
                    <a:lnTo>
                      <a:pt x="99" y="6102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FC89F57A-264B-DFDD-6A43-874E0972C7E5}"/>
                  </a:ext>
                </a:extLst>
              </p:cNvPr>
              <p:cNvSpPr/>
              <p:nvPr/>
            </p:nvSpPr>
            <p:spPr>
              <a:xfrm>
                <a:off x="2556774" y="2312832"/>
                <a:ext cx="59947" cy="12951"/>
              </a:xfrm>
              <a:custGeom>
                <a:avLst/>
                <a:gdLst>
                  <a:gd name="connsiteX0" fmla="*/ 99 w 59947"/>
                  <a:gd name="connsiteY0" fmla="*/ 19 h 12951"/>
                  <a:gd name="connsiteX1" fmla="*/ 60047 w 59947"/>
                  <a:gd name="connsiteY1" fmla="*/ 1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99" y="19"/>
                    </a:moveTo>
                    <a:lnTo>
                      <a:pt x="60047" y="1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8" name="Graphic 7">
              <a:extLst>
                <a:ext uri="{FF2B5EF4-FFF2-40B4-BE49-F238E27FC236}">
                  <a16:creationId xmlns:a16="http://schemas.microsoft.com/office/drawing/2014/main" id="{F867C722-36B7-E242-F5E1-1458BB200ABA}"/>
                </a:ext>
              </a:extLst>
            </p:cNvPr>
            <p:cNvGrpSpPr/>
            <p:nvPr/>
          </p:nvGrpSpPr>
          <p:grpSpPr>
            <a:xfrm>
              <a:off x="13229222" y="2545897"/>
              <a:ext cx="59947" cy="61002"/>
              <a:chOff x="2647650" y="2292498"/>
              <a:chExt cx="59947" cy="61002"/>
            </a:xfrm>
            <a:solidFill>
              <a:srgbClr val="000000"/>
            </a:solidFill>
          </p:grpSpPr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EB4100CE-549C-F63E-6015-2DEC0DF3B89A}"/>
                  </a:ext>
                </a:extLst>
              </p:cNvPr>
              <p:cNvSpPr/>
              <p:nvPr/>
            </p:nvSpPr>
            <p:spPr>
              <a:xfrm>
                <a:off x="2677687" y="2292498"/>
                <a:ext cx="12727" cy="61002"/>
              </a:xfrm>
              <a:custGeom>
                <a:avLst/>
                <a:gdLst>
                  <a:gd name="connsiteX0" fmla="*/ 106 w 12727"/>
                  <a:gd name="connsiteY0" fmla="*/ 20 h 61002"/>
                  <a:gd name="connsiteX1" fmla="*/ 106 w 12727"/>
                  <a:gd name="connsiteY1" fmla="*/ 6102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06" y="20"/>
                    </a:moveTo>
                    <a:lnTo>
                      <a:pt x="106" y="610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CB159F97-5BE0-89ED-2AE6-106FE5AD73D8}"/>
                  </a:ext>
                </a:extLst>
              </p:cNvPr>
              <p:cNvSpPr/>
              <p:nvPr/>
            </p:nvSpPr>
            <p:spPr>
              <a:xfrm>
                <a:off x="2647650" y="2323064"/>
                <a:ext cx="59947" cy="12951"/>
              </a:xfrm>
              <a:custGeom>
                <a:avLst/>
                <a:gdLst>
                  <a:gd name="connsiteX0" fmla="*/ 106 w 59947"/>
                  <a:gd name="connsiteY0" fmla="*/ 20 h 12951"/>
                  <a:gd name="connsiteX1" fmla="*/ 60054 w 59947"/>
                  <a:gd name="connsiteY1" fmla="*/ 2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06" y="20"/>
                    </a:moveTo>
                    <a:lnTo>
                      <a:pt x="60054" y="2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9" name="Graphic 7">
              <a:extLst>
                <a:ext uri="{FF2B5EF4-FFF2-40B4-BE49-F238E27FC236}">
                  <a16:creationId xmlns:a16="http://schemas.microsoft.com/office/drawing/2014/main" id="{72BC3C34-8253-9E3E-EEEF-48AA11DB9765}"/>
                </a:ext>
              </a:extLst>
            </p:cNvPr>
            <p:cNvGrpSpPr/>
            <p:nvPr/>
          </p:nvGrpSpPr>
          <p:grpSpPr>
            <a:xfrm>
              <a:off x="13241695" y="2545897"/>
              <a:ext cx="59947" cy="61002"/>
              <a:chOff x="2660123" y="2292498"/>
              <a:chExt cx="59947" cy="61002"/>
            </a:xfrm>
            <a:solidFill>
              <a:srgbClr val="000000"/>
            </a:solidFill>
          </p:grpSpPr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52FC2D6F-63AF-7485-D20E-16D88DA9820A}"/>
                  </a:ext>
                </a:extLst>
              </p:cNvPr>
              <p:cNvSpPr/>
              <p:nvPr/>
            </p:nvSpPr>
            <p:spPr>
              <a:xfrm>
                <a:off x="2690161" y="2292498"/>
                <a:ext cx="12727" cy="61002"/>
              </a:xfrm>
              <a:custGeom>
                <a:avLst/>
                <a:gdLst>
                  <a:gd name="connsiteX0" fmla="*/ 107 w 12727"/>
                  <a:gd name="connsiteY0" fmla="*/ 20 h 61002"/>
                  <a:gd name="connsiteX1" fmla="*/ 107 w 12727"/>
                  <a:gd name="connsiteY1" fmla="*/ 6102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07" y="20"/>
                    </a:moveTo>
                    <a:lnTo>
                      <a:pt x="107" y="610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EE11DAE5-AF5F-AEEC-1F66-555F4D2BF6F7}"/>
                  </a:ext>
                </a:extLst>
              </p:cNvPr>
              <p:cNvSpPr/>
              <p:nvPr/>
            </p:nvSpPr>
            <p:spPr>
              <a:xfrm>
                <a:off x="2660123" y="2323064"/>
                <a:ext cx="59947" cy="12951"/>
              </a:xfrm>
              <a:custGeom>
                <a:avLst/>
                <a:gdLst>
                  <a:gd name="connsiteX0" fmla="*/ 107 w 59947"/>
                  <a:gd name="connsiteY0" fmla="*/ 20 h 12951"/>
                  <a:gd name="connsiteX1" fmla="*/ 60055 w 59947"/>
                  <a:gd name="connsiteY1" fmla="*/ 2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07" y="20"/>
                    </a:moveTo>
                    <a:lnTo>
                      <a:pt x="60055" y="2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0" name="Graphic 7">
              <a:extLst>
                <a:ext uri="{FF2B5EF4-FFF2-40B4-BE49-F238E27FC236}">
                  <a16:creationId xmlns:a16="http://schemas.microsoft.com/office/drawing/2014/main" id="{A3FDEEC1-84A4-59E3-AAAF-BFF3E212EA51}"/>
                </a:ext>
              </a:extLst>
            </p:cNvPr>
            <p:cNvGrpSpPr/>
            <p:nvPr/>
          </p:nvGrpSpPr>
          <p:grpSpPr>
            <a:xfrm>
              <a:off x="13266769" y="2545897"/>
              <a:ext cx="59947" cy="61002"/>
              <a:chOff x="2685197" y="2292498"/>
              <a:chExt cx="59947" cy="61002"/>
            </a:xfrm>
            <a:solidFill>
              <a:srgbClr val="000000"/>
            </a:solidFill>
          </p:grpSpPr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0742E4AF-6F46-7C41-E18E-92D67D68780C}"/>
                  </a:ext>
                </a:extLst>
              </p:cNvPr>
              <p:cNvSpPr/>
              <p:nvPr/>
            </p:nvSpPr>
            <p:spPr>
              <a:xfrm>
                <a:off x="2715234" y="2292498"/>
                <a:ext cx="12727" cy="61002"/>
              </a:xfrm>
              <a:custGeom>
                <a:avLst/>
                <a:gdLst>
                  <a:gd name="connsiteX0" fmla="*/ 109 w 12727"/>
                  <a:gd name="connsiteY0" fmla="*/ 20 h 61002"/>
                  <a:gd name="connsiteX1" fmla="*/ 109 w 12727"/>
                  <a:gd name="connsiteY1" fmla="*/ 6102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09" y="20"/>
                    </a:moveTo>
                    <a:lnTo>
                      <a:pt x="109" y="610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DC060260-64BE-932A-B13B-4246BDBDA8A3}"/>
                  </a:ext>
                </a:extLst>
              </p:cNvPr>
              <p:cNvSpPr/>
              <p:nvPr/>
            </p:nvSpPr>
            <p:spPr>
              <a:xfrm>
                <a:off x="2685197" y="2323064"/>
                <a:ext cx="59947" cy="12951"/>
              </a:xfrm>
              <a:custGeom>
                <a:avLst/>
                <a:gdLst>
                  <a:gd name="connsiteX0" fmla="*/ 109 w 59947"/>
                  <a:gd name="connsiteY0" fmla="*/ 20 h 12951"/>
                  <a:gd name="connsiteX1" fmla="*/ 60057 w 59947"/>
                  <a:gd name="connsiteY1" fmla="*/ 2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09" y="20"/>
                    </a:moveTo>
                    <a:lnTo>
                      <a:pt x="60057" y="2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1" name="Graphic 7">
              <a:extLst>
                <a:ext uri="{FF2B5EF4-FFF2-40B4-BE49-F238E27FC236}">
                  <a16:creationId xmlns:a16="http://schemas.microsoft.com/office/drawing/2014/main" id="{4F7ED1B1-4AAE-3C1B-37AB-83A6612148A7}"/>
                </a:ext>
              </a:extLst>
            </p:cNvPr>
            <p:cNvGrpSpPr/>
            <p:nvPr/>
          </p:nvGrpSpPr>
          <p:grpSpPr>
            <a:xfrm>
              <a:off x="13274278" y="2557424"/>
              <a:ext cx="59947" cy="61002"/>
              <a:chOff x="2692706" y="2304025"/>
              <a:chExt cx="59947" cy="61002"/>
            </a:xfrm>
            <a:solidFill>
              <a:srgbClr val="000000"/>
            </a:solidFill>
          </p:grpSpPr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BAAC6FB0-C955-A335-5067-3E4CB93D10F3}"/>
                  </a:ext>
                </a:extLst>
              </p:cNvPr>
              <p:cNvSpPr/>
              <p:nvPr/>
            </p:nvSpPr>
            <p:spPr>
              <a:xfrm>
                <a:off x="2722744" y="2304025"/>
                <a:ext cx="12727" cy="61002"/>
              </a:xfrm>
              <a:custGeom>
                <a:avLst/>
                <a:gdLst>
                  <a:gd name="connsiteX0" fmla="*/ 110 w 12727"/>
                  <a:gd name="connsiteY0" fmla="*/ 21 h 61002"/>
                  <a:gd name="connsiteX1" fmla="*/ 110 w 12727"/>
                  <a:gd name="connsiteY1" fmla="*/ 6102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0" y="21"/>
                    </a:moveTo>
                    <a:lnTo>
                      <a:pt x="110" y="610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FA395953-6309-6233-66B1-1051EC6490FE}"/>
                  </a:ext>
                </a:extLst>
              </p:cNvPr>
              <p:cNvSpPr/>
              <p:nvPr/>
            </p:nvSpPr>
            <p:spPr>
              <a:xfrm>
                <a:off x="2692706" y="2334591"/>
                <a:ext cx="59947" cy="12951"/>
              </a:xfrm>
              <a:custGeom>
                <a:avLst/>
                <a:gdLst>
                  <a:gd name="connsiteX0" fmla="*/ 110 w 59947"/>
                  <a:gd name="connsiteY0" fmla="*/ 21 h 12951"/>
                  <a:gd name="connsiteX1" fmla="*/ 60057 w 59947"/>
                  <a:gd name="connsiteY1" fmla="*/ 2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0" y="21"/>
                    </a:moveTo>
                    <a:lnTo>
                      <a:pt x="60057" y="2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2" name="Graphic 7">
              <a:extLst>
                <a:ext uri="{FF2B5EF4-FFF2-40B4-BE49-F238E27FC236}">
                  <a16:creationId xmlns:a16="http://schemas.microsoft.com/office/drawing/2014/main" id="{9CF40A16-6B99-3289-C7A7-8F825651E2F1}"/>
                </a:ext>
              </a:extLst>
            </p:cNvPr>
            <p:cNvGrpSpPr/>
            <p:nvPr/>
          </p:nvGrpSpPr>
          <p:grpSpPr>
            <a:xfrm>
              <a:off x="13310043" y="2557424"/>
              <a:ext cx="59947" cy="61002"/>
              <a:chOff x="2728471" y="2304025"/>
              <a:chExt cx="59947" cy="61002"/>
            </a:xfrm>
            <a:solidFill>
              <a:srgbClr val="000000"/>
            </a:solidFill>
          </p:grpSpPr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5F7640EB-4476-49FF-FED8-889479346CBC}"/>
                  </a:ext>
                </a:extLst>
              </p:cNvPr>
              <p:cNvSpPr/>
              <p:nvPr/>
            </p:nvSpPr>
            <p:spPr>
              <a:xfrm>
                <a:off x="2758509" y="2304025"/>
                <a:ext cx="12727" cy="61002"/>
              </a:xfrm>
              <a:custGeom>
                <a:avLst/>
                <a:gdLst>
                  <a:gd name="connsiteX0" fmla="*/ 112 w 12727"/>
                  <a:gd name="connsiteY0" fmla="*/ 21 h 61002"/>
                  <a:gd name="connsiteX1" fmla="*/ 112 w 12727"/>
                  <a:gd name="connsiteY1" fmla="*/ 6102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2" y="21"/>
                    </a:moveTo>
                    <a:lnTo>
                      <a:pt x="112" y="610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502516BD-1253-30EE-97F2-4365B3888A11}"/>
                  </a:ext>
                </a:extLst>
              </p:cNvPr>
              <p:cNvSpPr/>
              <p:nvPr/>
            </p:nvSpPr>
            <p:spPr>
              <a:xfrm>
                <a:off x="2728471" y="2334591"/>
                <a:ext cx="59947" cy="12951"/>
              </a:xfrm>
              <a:custGeom>
                <a:avLst/>
                <a:gdLst>
                  <a:gd name="connsiteX0" fmla="*/ 112 w 59947"/>
                  <a:gd name="connsiteY0" fmla="*/ 21 h 12951"/>
                  <a:gd name="connsiteX1" fmla="*/ 60060 w 59947"/>
                  <a:gd name="connsiteY1" fmla="*/ 2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2" y="21"/>
                    </a:moveTo>
                    <a:lnTo>
                      <a:pt x="60060" y="2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3" name="Graphic 7">
              <a:extLst>
                <a:ext uri="{FF2B5EF4-FFF2-40B4-BE49-F238E27FC236}">
                  <a16:creationId xmlns:a16="http://schemas.microsoft.com/office/drawing/2014/main" id="{8D90F0BA-E403-2B89-2679-72A054B1E388}"/>
                </a:ext>
              </a:extLst>
            </p:cNvPr>
            <p:cNvGrpSpPr/>
            <p:nvPr/>
          </p:nvGrpSpPr>
          <p:grpSpPr>
            <a:xfrm>
              <a:off x="13322517" y="2557424"/>
              <a:ext cx="59947" cy="61002"/>
              <a:chOff x="2740945" y="2304025"/>
              <a:chExt cx="59947" cy="61002"/>
            </a:xfrm>
            <a:solidFill>
              <a:srgbClr val="000000"/>
            </a:solidFill>
          </p:grpSpPr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2687000C-9791-73D7-18DC-6E132E6912D0}"/>
                  </a:ext>
                </a:extLst>
              </p:cNvPr>
              <p:cNvSpPr/>
              <p:nvPr/>
            </p:nvSpPr>
            <p:spPr>
              <a:xfrm>
                <a:off x="2770982" y="2304025"/>
                <a:ext cx="12727" cy="61002"/>
              </a:xfrm>
              <a:custGeom>
                <a:avLst/>
                <a:gdLst>
                  <a:gd name="connsiteX0" fmla="*/ 113 w 12727"/>
                  <a:gd name="connsiteY0" fmla="*/ 21 h 61002"/>
                  <a:gd name="connsiteX1" fmla="*/ 113 w 12727"/>
                  <a:gd name="connsiteY1" fmla="*/ 6102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3" y="21"/>
                    </a:moveTo>
                    <a:lnTo>
                      <a:pt x="113" y="610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3BB6F13A-7CBE-8058-1D79-20FD25288ED1}"/>
                  </a:ext>
                </a:extLst>
              </p:cNvPr>
              <p:cNvSpPr/>
              <p:nvPr/>
            </p:nvSpPr>
            <p:spPr>
              <a:xfrm>
                <a:off x="2740945" y="2334591"/>
                <a:ext cx="59947" cy="12951"/>
              </a:xfrm>
              <a:custGeom>
                <a:avLst/>
                <a:gdLst>
                  <a:gd name="connsiteX0" fmla="*/ 113 w 59947"/>
                  <a:gd name="connsiteY0" fmla="*/ 21 h 12951"/>
                  <a:gd name="connsiteX1" fmla="*/ 60061 w 59947"/>
                  <a:gd name="connsiteY1" fmla="*/ 2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3" y="21"/>
                    </a:moveTo>
                    <a:lnTo>
                      <a:pt x="60061" y="2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4" name="Graphic 7">
              <a:extLst>
                <a:ext uri="{FF2B5EF4-FFF2-40B4-BE49-F238E27FC236}">
                  <a16:creationId xmlns:a16="http://schemas.microsoft.com/office/drawing/2014/main" id="{15690A94-FFE1-8167-5C2F-60D1AB17E8E5}"/>
                </a:ext>
              </a:extLst>
            </p:cNvPr>
            <p:cNvGrpSpPr/>
            <p:nvPr/>
          </p:nvGrpSpPr>
          <p:grpSpPr>
            <a:xfrm>
              <a:off x="13356373" y="2569469"/>
              <a:ext cx="59947" cy="61002"/>
              <a:chOff x="2774801" y="2316070"/>
              <a:chExt cx="59947" cy="61002"/>
            </a:xfrm>
            <a:solidFill>
              <a:srgbClr val="000000"/>
            </a:solidFill>
          </p:grpSpPr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EDF1E3FC-7685-233A-4660-75F80D654218}"/>
                  </a:ext>
                </a:extLst>
              </p:cNvPr>
              <p:cNvSpPr/>
              <p:nvPr/>
            </p:nvSpPr>
            <p:spPr>
              <a:xfrm>
                <a:off x="2804838" y="2316070"/>
                <a:ext cx="12727" cy="61002"/>
              </a:xfrm>
              <a:custGeom>
                <a:avLst/>
                <a:gdLst>
                  <a:gd name="connsiteX0" fmla="*/ 116 w 12727"/>
                  <a:gd name="connsiteY0" fmla="*/ 22 h 61002"/>
                  <a:gd name="connsiteX1" fmla="*/ 116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6" y="22"/>
                    </a:moveTo>
                    <a:lnTo>
                      <a:pt x="116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B855699E-4246-E721-EE1F-AAE67A428693}"/>
                  </a:ext>
                </a:extLst>
              </p:cNvPr>
              <p:cNvSpPr/>
              <p:nvPr/>
            </p:nvSpPr>
            <p:spPr>
              <a:xfrm>
                <a:off x="2774801" y="2346636"/>
                <a:ext cx="59947" cy="12951"/>
              </a:xfrm>
              <a:custGeom>
                <a:avLst/>
                <a:gdLst>
                  <a:gd name="connsiteX0" fmla="*/ 116 w 59947"/>
                  <a:gd name="connsiteY0" fmla="*/ 22 h 12951"/>
                  <a:gd name="connsiteX1" fmla="*/ 60064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6" y="22"/>
                    </a:moveTo>
                    <a:lnTo>
                      <a:pt x="60064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5" name="Graphic 7">
              <a:extLst>
                <a:ext uri="{FF2B5EF4-FFF2-40B4-BE49-F238E27FC236}">
                  <a16:creationId xmlns:a16="http://schemas.microsoft.com/office/drawing/2014/main" id="{04483F5B-0BFF-7D11-4791-DD053CE1EB9F}"/>
                </a:ext>
              </a:extLst>
            </p:cNvPr>
            <p:cNvGrpSpPr/>
            <p:nvPr/>
          </p:nvGrpSpPr>
          <p:grpSpPr>
            <a:xfrm>
              <a:off x="13367573" y="2569469"/>
              <a:ext cx="59947" cy="61002"/>
              <a:chOff x="2786001" y="2316070"/>
              <a:chExt cx="59947" cy="61002"/>
            </a:xfrm>
            <a:solidFill>
              <a:srgbClr val="000000"/>
            </a:solidFill>
          </p:grpSpPr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8839F0C5-36FD-DBE2-36E0-EE01AEAAB341}"/>
                  </a:ext>
                </a:extLst>
              </p:cNvPr>
              <p:cNvSpPr/>
              <p:nvPr/>
            </p:nvSpPr>
            <p:spPr>
              <a:xfrm>
                <a:off x="2816039" y="2316070"/>
                <a:ext cx="12727" cy="61002"/>
              </a:xfrm>
              <a:custGeom>
                <a:avLst/>
                <a:gdLst>
                  <a:gd name="connsiteX0" fmla="*/ 117 w 12727"/>
                  <a:gd name="connsiteY0" fmla="*/ 22 h 61002"/>
                  <a:gd name="connsiteX1" fmla="*/ 117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7" y="22"/>
                    </a:moveTo>
                    <a:lnTo>
                      <a:pt x="117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C670D55E-D5E7-7AFE-76B6-C05F6D38CA17}"/>
                  </a:ext>
                </a:extLst>
              </p:cNvPr>
              <p:cNvSpPr/>
              <p:nvPr/>
            </p:nvSpPr>
            <p:spPr>
              <a:xfrm>
                <a:off x="2786001" y="2346636"/>
                <a:ext cx="59947" cy="12951"/>
              </a:xfrm>
              <a:custGeom>
                <a:avLst/>
                <a:gdLst>
                  <a:gd name="connsiteX0" fmla="*/ 117 w 59947"/>
                  <a:gd name="connsiteY0" fmla="*/ 22 h 12951"/>
                  <a:gd name="connsiteX1" fmla="*/ 60065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7" y="22"/>
                    </a:moveTo>
                    <a:lnTo>
                      <a:pt x="60065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6" name="Graphic 7">
              <a:extLst>
                <a:ext uri="{FF2B5EF4-FFF2-40B4-BE49-F238E27FC236}">
                  <a16:creationId xmlns:a16="http://schemas.microsoft.com/office/drawing/2014/main" id="{30B40B8A-7AF7-33BB-4769-B5AA1FF0559D}"/>
                </a:ext>
              </a:extLst>
            </p:cNvPr>
            <p:cNvGrpSpPr/>
            <p:nvPr/>
          </p:nvGrpSpPr>
          <p:grpSpPr>
            <a:xfrm>
              <a:off x="13380810" y="2569469"/>
              <a:ext cx="59947" cy="61002"/>
              <a:chOff x="2799238" y="2316070"/>
              <a:chExt cx="59947" cy="61002"/>
            </a:xfrm>
            <a:solidFill>
              <a:srgbClr val="000000"/>
            </a:solidFill>
          </p:grpSpPr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3E563151-D36D-5060-2965-FEC254B8C7C3}"/>
                  </a:ext>
                </a:extLst>
              </p:cNvPr>
              <p:cNvSpPr/>
              <p:nvPr/>
            </p:nvSpPr>
            <p:spPr>
              <a:xfrm>
                <a:off x="2829275" y="2316070"/>
                <a:ext cx="12727" cy="61002"/>
              </a:xfrm>
              <a:custGeom>
                <a:avLst/>
                <a:gdLst>
                  <a:gd name="connsiteX0" fmla="*/ 118 w 12727"/>
                  <a:gd name="connsiteY0" fmla="*/ 22 h 61002"/>
                  <a:gd name="connsiteX1" fmla="*/ 118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18" y="22"/>
                    </a:moveTo>
                    <a:lnTo>
                      <a:pt x="118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2E99A4FF-9F18-E3C3-786F-C031F4A18CCF}"/>
                  </a:ext>
                </a:extLst>
              </p:cNvPr>
              <p:cNvSpPr/>
              <p:nvPr/>
            </p:nvSpPr>
            <p:spPr>
              <a:xfrm>
                <a:off x="2799238" y="2346636"/>
                <a:ext cx="59947" cy="12951"/>
              </a:xfrm>
              <a:custGeom>
                <a:avLst/>
                <a:gdLst>
                  <a:gd name="connsiteX0" fmla="*/ 118 w 59947"/>
                  <a:gd name="connsiteY0" fmla="*/ 22 h 12951"/>
                  <a:gd name="connsiteX1" fmla="*/ 60066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18" y="22"/>
                    </a:moveTo>
                    <a:lnTo>
                      <a:pt x="60066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7" name="Graphic 7">
              <a:extLst>
                <a:ext uri="{FF2B5EF4-FFF2-40B4-BE49-F238E27FC236}">
                  <a16:creationId xmlns:a16="http://schemas.microsoft.com/office/drawing/2014/main" id="{567C995C-8478-AE95-92B5-7E1A6833561B}"/>
                </a:ext>
              </a:extLst>
            </p:cNvPr>
            <p:cNvGrpSpPr/>
            <p:nvPr/>
          </p:nvGrpSpPr>
          <p:grpSpPr>
            <a:xfrm>
              <a:off x="13404611" y="2569469"/>
              <a:ext cx="59947" cy="61002"/>
              <a:chOff x="2823039" y="2316070"/>
              <a:chExt cx="59947" cy="61002"/>
            </a:xfrm>
            <a:solidFill>
              <a:srgbClr val="000000"/>
            </a:solidFill>
          </p:grpSpPr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94415AD6-5FBC-F94A-C28D-0C396968E713}"/>
                  </a:ext>
                </a:extLst>
              </p:cNvPr>
              <p:cNvSpPr/>
              <p:nvPr/>
            </p:nvSpPr>
            <p:spPr>
              <a:xfrm>
                <a:off x="2853076" y="2316070"/>
                <a:ext cx="12727" cy="61002"/>
              </a:xfrm>
              <a:custGeom>
                <a:avLst/>
                <a:gdLst>
                  <a:gd name="connsiteX0" fmla="*/ 120 w 12727"/>
                  <a:gd name="connsiteY0" fmla="*/ 22 h 61002"/>
                  <a:gd name="connsiteX1" fmla="*/ 120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20" y="22"/>
                    </a:moveTo>
                    <a:lnTo>
                      <a:pt x="120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56E52A1F-741F-829F-9491-1A7DB4185EF7}"/>
                  </a:ext>
                </a:extLst>
              </p:cNvPr>
              <p:cNvSpPr/>
              <p:nvPr/>
            </p:nvSpPr>
            <p:spPr>
              <a:xfrm>
                <a:off x="2823039" y="2346636"/>
                <a:ext cx="59947" cy="12951"/>
              </a:xfrm>
              <a:custGeom>
                <a:avLst/>
                <a:gdLst>
                  <a:gd name="connsiteX0" fmla="*/ 120 w 59947"/>
                  <a:gd name="connsiteY0" fmla="*/ 22 h 12951"/>
                  <a:gd name="connsiteX1" fmla="*/ 60068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20" y="22"/>
                    </a:moveTo>
                    <a:lnTo>
                      <a:pt x="60068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8" name="Graphic 7">
              <a:extLst>
                <a:ext uri="{FF2B5EF4-FFF2-40B4-BE49-F238E27FC236}">
                  <a16:creationId xmlns:a16="http://schemas.microsoft.com/office/drawing/2014/main" id="{3D83F779-F4B2-09E2-7F16-ED33A973823D}"/>
                </a:ext>
              </a:extLst>
            </p:cNvPr>
            <p:cNvGrpSpPr/>
            <p:nvPr/>
          </p:nvGrpSpPr>
          <p:grpSpPr>
            <a:xfrm>
              <a:off x="13425866" y="2578406"/>
              <a:ext cx="59947" cy="61002"/>
              <a:chOff x="2844294" y="2325007"/>
              <a:chExt cx="59947" cy="61002"/>
            </a:xfrm>
            <a:solidFill>
              <a:srgbClr val="000000"/>
            </a:solidFill>
          </p:grpSpPr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D8EE9CA3-7040-28DA-904B-DD869D01BF63}"/>
                  </a:ext>
                </a:extLst>
              </p:cNvPr>
              <p:cNvSpPr/>
              <p:nvPr/>
            </p:nvSpPr>
            <p:spPr>
              <a:xfrm>
                <a:off x="2874332" y="2325007"/>
                <a:ext cx="12727" cy="61002"/>
              </a:xfrm>
              <a:custGeom>
                <a:avLst/>
                <a:gdLst>
                  <a:gd name="connsiteX0" fmla="*/ 122 w 12727"/>
                  <a:gd name="connsiteY0" fmla="*/ 22 h 61002"/>
                  <a:gd name="connsiteX1" fmla="*/ 122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22" y="22"/>
                    </a:moveTo>
                    <a:lnTo>
                      <a:pt x="122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AB462C2C-3125-D0DD-DE8F-7424D88B9581}"/>
                  </a:ext>
                </a:extLst>
              </p:cNvPr>
              <p:cNvSpPr/>
              <p:nvPr/>
            </p:nvSpPr>
            <p:spPr>
              <a:xfrm>
                <a:off x="2844294" y="2355572"/>
                <a:ext cx="59947" cy="12951"/>
              </a:xfrm>
              <a:custGeom>
                <a:avLst/>
                <a:gdLst>
                  <a:gd name="connsiteX0" fmla="*/ 122 w 59947"/>
                  <a:gd name="connsiteY0" fmla="*/ 22 h 12951"/>
                  <a:gd name="connsiteX1" fmla="*/ 60069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22" y="22"/>
                    </a:moveTo>
                    <a:lnTo>
                      <a:pt x="60069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9" name="Graphic 7">
              <a:extLst>
                <a:ext uri="{FF2B5EF4-FFF2-40B4-BE49-F238E27FC236}">
                  <a16:creationId xmlns:a16="http://schemas.microsoft.com/office/drawing/2014/main" id="{ACE9D884-580A-6C7E-391F-4BF681CE64EC}"/>
                </a:ext>
              </a:extLst>
            </p:cNvPr>
            <p:cNvGrpSpPr/>
            <p:nvPr/>
          </p:nvGrpSpPr>
          <p:grpSpPr>
            <a:xfrm>
              <a:off x="13462904" y="2578406"/>
              <a:ext cx="59947" cy="61002"/>
              <a:chOff x="2881332" y="2325007"/>
              <a:chExt cx="59947" cy="61002"/>
            </a:xfrm>
            <a:solidFill>
              <a:srgbClr val="000000"/>
            </a:solidFill>
          </p:grpSpPr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6434A182-42AE-3F93-B4E0-8307B16E9662}"/>
                  </a:ext>
                </a:extLst>
              </p:cNvPr>
              <p:cNvSpPr/>
              <p:nvPr/>
            </p:nvSpPr>
            <p:spPr>
              <a:xfrm>
                <a:off x="2911370" y="2325007"/>
                <a:ext cx="12727" cy="61002"/>
              </a:xfrm>
              <a:custGeom>
                <a:avLst/>
                <a:gdLst>
                  <a:gd name="connsiteX0" fmla="*/ 124 w 12727"/>
                  <a:gd name="connsiteY0" fmla="*/ 22 h 61002"/>
                  <a:gd name="connsiteX1" fmla="*/ 124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24" y="22"/>
                    </a:moveTo>
                    <a:lnTo>
                      <a:pt x="124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1C8E68B0-F9C2-F81F-BEEC-7B426CF73E56}"/>
                  </a:ext>
                </a:extLst>
              </p:cNvPr>
              <p:cNvSpPr/>
              <p:nvPr/>
            </p:nvSpPr>
            <p:spPr>
              <a:xfrm>
                <a:off x="2881332" y="2355572"/>
                <a:ext cx="59947" cy="12951"/>
              </a:xfrm>
              <a:custGeom>
                <a:avLst/>
                <a:gdLst>
                  <a:gd name="connsiteX0" fmla="*/ 124 w 59947"/>
                  <a:gd name="connsiteY0" fmla="*/ 22 h 12951"/>
                  <a:gd name="connsiteX1" fmla="*/ 60072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24" y="22"/>
                    </a:moveTo>
                    <a:lnTo>
                      <a:pt x="60072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0" name="Graphic 7">
              <a:extLst>
                <a:ext uri="{FF2B5EF4-FFF2-40B4-BE49-F238E27FC236}">
                  <a16:creationId xmlns:a16="http://schemas.microsoft.com/office/drawing/2014/main" id="{205546B3-9BE8-0707-E6A0-C30AA4B8E51C}"/>
                </a:ext>
              </a:extLst>
            </p:cNvPr>
            <p:cNvGrpSpPr/>
            <p:nvPr/>
          </p:nvGrpSpPr>
          <p:grpSpPr>
            <a:xfrm>
              <a:off x="13494214" y="2578406"/>
              <a:ext cx="59947" cy="61002"/>
              <a:chOff x="2912642" y="2325007"/>
              <a:chExt cx="59947" cy="61002"/>
            </a:xfrm>
            <a:solidFill>
              <a:srgbClr val="000000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26B37CF1-5295-25E4-C316-C5C17AEAECED}"/>
                  </a:ext>
                </a:extLst>
              </p:cNvPr>
              <p:cNvSpPr/>
              <p:nvPr/>
            </p:nvSpPr>
            <p:spPr>
              <a:xfrm>
                <a:off x="2942680" y="2325007"/>
                <a:ext cx="12727" cy="61002"/>
              </a:xfrm>
              <a:custGeom>
                <a:avLst/>
                <a:gdLst>
                  <a:gd name="connsiteX0" fmla="*/ 127 w 12727"/>
                  <a:gd name="connsiteY0" fmla="*/ 22 h 61002"/>
                  <a:gd name="connsiteX1" fmla="*/ 127 w 12727"/>
                  <a:gd name="connsiteY1" fmla="*/ 6102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27" y="22"/>
                    </a:moveTo>
                    <a:lnTo>
                      <a:pt x="127" y="6102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32B9CE44-ED0F-8E76-50DF-8B192A6C942C}"/>
                  </a:ext>
                </a:extLst>
              </p:cNvPr>
              <p:cNvSpPr/>
              <p:nvPr/>
            </p:nvSpPr>
            <p:spPr>
              <a:xfrm>
                <a:off x="2912642" y="2355572"/>
                <a:ext cx="59947" cy="12951"/>
              </a:xfrm>
              <a:custGeom>
                <a:avLst/>
                <a:gdLst>
                  <a:gd name="connsiteX0" fmla="*/ 127 w 59947"/>
                  <a:gd name="connsiteY0" fmla="*/ 22 h 12951"/>
                  <a:gd name="connsiteX1" fmla="*/ 60075 w 59947"/>
                  <a:gd name="connsiteY1" fmla="*/ 2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27" y="22"/>
                    </a:moveTo>
                    <a:lnTo>
                      <a:pt x="60075" y="2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1" name="Graphic 7">
              <a:extLst>
                <a:ext uri="{FF2B5EF4-FFF2-40B4-BE49-F238E27FC236}">
                  <a16:creationId xmlns:a16="http://schemas.microsoft.com/office/drawing/2014/main" id="{54883620-3A22-A71A-B666-1C0301E15E84}"/>
                </a:ext>
              </a:extLst>
            </p:cNvPr>
            <p:cNvGrpSpPr/>
            <p:nvPr/>
          </p:nvGrpSpPr>
          <p:grpSpPr>
            <a:xfrm>
              <a:off x="13565617" y="2590580"/>
              <a:ext cx="59947" cy="61002"/>
              <a:chOff x="2984045" y="2337181"/>
              <a:chExt cx="59947" cy="61002"/>
            </a:xfrm>
            <a:solidFill>
              <a:srgbClr val="000000"/>
            </a:solidFill>
          </p:grpSpPr>
          <p:sp>
            <p:nvSpPr>
              <p:cNvPr id="1283" name="Freeform: Shape 1282">
                <a:extLst>
                  <a:ext uri="{FF2B5EF4-FFF2-40B4-BE49-F238E27FC236}">
                    <a16:creationId xmlns:a16="http://schemas.microsoft.com/office/drawing/2014/main" id="{8A357CA5-BE15-D851-8AB5-09D0C9B4C369}"/>
                  </a:ext>
                </a:extLst>
              </p:cNvPr>
              <p:cNvSpPr/>
              <p:nvPr/>
            </p:nvSpPr>
            <p:spPr>
              <a:xfrm>
                <a:off x="3014083" y="2337181"/>
                <a:ext cx="12727" cy="61002"/>
              </a:xfrm>
              <a:custGeom>
                <a:avLst/>
                <a:gdLst>
                  <a:gd name="connsiteX0" fmla="*/ 132 w 12727"/>
                  <a:gd name="connsiteY0" fmla="*/ 23 h 61002"/>
                  <a:gd name="connsiteX1" fmla="*/ 132 w 12727"/>
                  <a:gd name="connsiteY1" fmla="*/ 6102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32" y="23"/>
                    </a:moveTo>
                    <a:lnTo>
                      <a:pt x="132" y="610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4" name="Freeform: Shape 1283">
                <a:extLst>
                  <a:ext uri="{FF2B5EF4-FFF2-40B4-BE49-F238E27FC236}">
                    <a16:creationId xmlns:a16="http://schemas.microsoft.com/office/drawing/2014/main" id="{3B3EBECD-4BDE-DC3F-5D91-A76327A16070}"/>
                  </a:ext>
                </a:extLst>
              </p:cNvPr>
              <p:cNvSpPr/>
              <p:nvPr/>
            </p:nvSpPr>
            <p:spPr>
              <a:xfrm>
                <a:off x="2984045" y="2367747"/>
                <a:ext cx="59947" cy="12951"/>
              </a:xfrm>
              <a:custGeom>
                <a:avLst/>
                <a:gdLst>
                  <a:gd name="connsiteX0" fmla="*/ 133 w 59947"/>
                  <a:gd name="connsiteY0" fmla="*/ 23 h 12951"/>
                  <a:gd name="connsiteX1" fmla="*/ 60080 w 59947"/>
                  <a:gd name="connsiteY1" fmla="*/ 23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33" y="23"/>
                    </a:moveTo>
                    <a:lnTo>
                      <a:pt x="60080" y="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2" name="Graphic 7">
              <a:extLst>
                <a:ext uri="{FF2B5EF4-FFF2-40B4-BE49-F238E27FC236}">
                  <a16:creationId xmlns:a16="http://schemas.microsoft.com/office/drawing/2014/main" id="{A221BE31-A8B8-E2C8-0047-CF1A4A0AF375}"/>
                </a:ext>
              </a:extLst>
            </p:cNvPr>
            <p:cNvGrpSpPr/>
            <p:nvPr/>
          </p:nvGrpSpPr>
          <p:grpSpPr>
            <a:xfrm>
              <a:off x="13613219" y="2590580"/>
              <a:ext cx="59947" cy="61002"/>
              <a:chOff x="3031647" y="2337181"/>
              <a:chExt cx="59947" cy="61002"/>
            </a:xfrm>
            <a:solidFill>
              <a:srgbClr val="000000"/>
            </a:solidFill>
          </p:grpSpPr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ACD5BAD3-0A0F-2DA9-805E-10254BA39707}"/>
                  </a:ext>
                </a:extLst>
              </p:cNvPr>
              <p:cNvSpPr/>
              <p:nvPr/>
            </p:nvSpPr>
            <p:spPr>
              <a:xfrm>
                <a:off x="3061685" y="2337181"/>
                <a:ext cx="12727" cy="61002"/>
              </a:xfrm>
              <a:custGeom>
                <a:avLst/>
                <a:gdLst>
                  <a:gd name="connsiteX0" fmla="*/ 136 w 12727"/>
                  <a:gd name="connsiteY0" fmla="*/ 23 h 61002"/>
                  <a:gd name="connsiteX1" fmla="*/ 136 w 12727"/>
                  <a:gd name="connsiteY1" fmla="*/ 6102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36" y="23"/>
                    </a:moveTo>
                    <a:lnTo>
                      <a:pt x="136" y="610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2" name="Freeform: Shape 1281">
                <a:extLst>
                  <a:ext uri="{FF2B5EF4-FFF2-40B4-BE49-F238E27FC236}">
                    <a16:creationId xmlns:a16="http://schemas.microsoft.com/office/drawing/2014/main" id="{F7F48197-D2B6-321A-A619-CB26364A4783}"/>
                  </a:ext>
                </a:extLst>
              </p:cNvPr>
              <p:cNvSpPr/>
              <p:nvPr/>
            </p:nvSpPr>
            <p:spPr>
              <a:xfrm>
                <a:off x="3031647" y="2367747"/>
                <a:ext cx="59947" cy="12951"/>
              </a:xfrm>
              <a:custGeom>
                <a:avLst/>
                <a:gdLst>
                  <a:gd name="connsiteX0" fmla="*/ 136 w 59947"/>
                  <a:gd name="connsiteY0" fmla="*/ 23 h 12951"/>
                  <a:gd name="connsiteX1" fmla="*/ 60084 w 59947"/>
                  <a:gd name="connsiteY1" fmla="*/ 23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36" y="23"/>
                    </a:moveTo>
                    <a:lnTo>
                      <a:pt x="60084" y="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3" name="Graphic 7">
              <a:extLst>
                <a:ext uri="{FF2B5EF4-FFF2-40B4-BE49-F238E27FC236}">
                  <a16:creationId xmlns:a16="http://schemas.microsoft.com/office/drawing/2014/main" id="{5D456D49-BBF2-1FFE-968A-19919B8CA650}"/>
                </a:ext>
              </a:extLst>
            </p:cNvPr>
            <p:cNvGrpSpPr/>
            <p:nvPr/>
          </p:nvGrpSpPr>
          <p:grpSpPr>
            <a:xfrm>
              <a:off x="13625820" y="2590580"/>
              <a:ext cx="59947" cy="61002"/>
              <a:chOff x="3044248" y="2337181"/>
              <a:chExt cx="59947" cy="61002"/>
            </a:xfrm>
            <a:solidFill>
              <a:srgbClr val="000000"/>
            </a:solidFill>
          </p:grpSpPr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6907C4A9-0878-3795-EEDD-F9F2B1415B2F}"/>
                  </a:ext>
                </a:extLst>
              </p:cNvPr>
              <p:cNvSpPr/>
              <p:nvPr/>
            </p:nvSpPr>
            <p:spPr>
              <a:xfrm>
                <a:off x="3074285" y="2337181"/>
                <a:ext cx="12727" cy="61002"/>
              </a:xfrm>
              <a:custGeom>
                <a:avLst/>
                <a:gdLst>
                  <a:gd name="connsiteX0" fmla="*/ 137 w 12727"/>
                  <a:gd name="connsiteY0" fmla="*/ 23 h 61002"/>
                  <a:gd name="connsiteX1" fmla="*/ 137 w 12727"/>
                  <a:gd name="connsiteY1" fmla="*/ 6102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37" y="23"/>
                    </a:moveTo>
                    <a:lnTo>
                      <a:pt x="137" y="610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E2452FBF-F425-29CB-8A8A-B4BC08323592}"/>
                  </a:ext>
                </a:extLst>
              </p:cNvPr>
              <p:cNvSpPr/>
              <p:nvPr/>
            </p:nvSpPr>
            <p:spPr>
              <a:xfrm>
                <a:off x="3044248" y="2367747"/>
                <a:ext cx="59947" cy="12951"/>
              </a:xfrm>
              <a:custGeom>
                <a:avLst/>
                <a:gdLst>
                  <a:gd name="connsiteX0" fmla="*/ 137 w 59947"/>
                  <a:gd name="connsiteY0" fmla="*/ 23 h 12951"/>
                  <a:gd name="connsiteX1" fmla="*/ 60085 w 59947"/>
                  <a:gd name="connsiteY1" fmla="*/ 23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37" y="23"/>
                    </a:moveTo>
                    <a:lnTo>
                      <a:pt x="60085" y="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4" name="Graphic 7">
              <a:extLst>
                <a:ext uri="{FF2B5EF4-FFF2-40B4-BE49-F238E27FC236}">
                  <a16:creationId xmlns:a16="http://schemas.microsoft.com/office/drawing/2014/main" id="{916022E3-C3B6-78A5-5F78-AB23957E6968}"/>
                </a:ext>
              </a:extLst>
            </p:cNvPr>
            <p:cNvGrpSpPr/>
            <p:nvPr/>
          </p:nvGrpSpPr>
          <p:grpSpPr>
            <a:xfrm>
              <a:off x="13645802" y="2590580"/>
              <a:ext cx="59947" cy="61002"/>
              <a:chOff x="3064230" y="2337181"/>
              <a:chExt cx="59947" cy="61002"/>
            </a:xfrm>
            <a:solidFill>
              <a:srgbClr val="000000"/>
            </a:solidFill>
          </p:grpSpPr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88B95D49-191D-D404-4B9C-1C3B22466C37}"/>
                  </a:ext>
                </a:extLst>
              </p:cNvPr>
              <p:cNvSpPr/>
              <p:nvPr/>
            </p:nvSpPr>
            <p:spPr>
              <a:xfrm>
                <a:off x="3094268" y="2337181"/>
                <a:ext cx="12727" cy="61002"/>
              </a:xfrm>
              <a:custGeom>
                <a:avLst/>
                <a:gdLst>
                  <a:gd name="connsiteX0" fmla="*/ 139 w 12727"/>
                  <a:gd name="connsiteY0" fmla="*/ 23 h 61002"/>
                  <a:gd name="connsiteX1" fmla="*/ 139 w 12727"/>
                  <a:gd name="connsiteY1" fmla="*/ 61025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39" y="23"/>
                    </a:moveTo>
                    <a:lnTo>
                      <a:pt x="139" y="610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394DF5B7-36D7-DCC4-4197-94061C94173D}"/>
                  </a:ext>
                </a:extLst>
              </p:cNvPr>
              <p:cNvSpPr/>
              <p:nvPr/>
            </p:nvSpPr>
            <p:spPr>
              <a:xfrm>
                <a:off x="3064230" y="2367747"/>
                <a:ext cx="59947" cy="12951"/>
              </a:xfrm>
              <a:custGeom>
                <a:avLst/>
                <a:gdLst>
                  <a:gd name="connsiteX0" fmla="*/ 139 w 59947"/>
                  <a:gd name="connsiteY0" fmla="*/ 23 h 12951"/>
                  <a:gd name="connsiteX1" fmla="*/ 60087 w 59947"/>
                  <a:gd name="connsiteY1" fmla="*/ 23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39" y="23"/>
                    </a:moveTo>
                    <a:lnTo>
                      <a:pt x="60087" y="2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5" name="Graphic 7">
              <a:extLst>
                <a:ext uri="{FF2B5EF4-FFF2-40B4-BE49-F238E27FC236}">
                  <a16:creationId xmlns:a16="http://schemas.microsoft.com/office/drawing/2014/main" id="{E9B21562-6C23-74A6-FA8C-1E7C5770197E}"/>
                </a:ext>
              </a:extLst>
            </p:cNvPr>
            <p:cNvGrpSpPr/>
            <p:nvPr/>
          </p:nvGrpSpPr>
          <p:grpSpPr>
            <a:xfrm>
              <a:off x="13704732" y="2614152"/>
              <a:ext cx="59947" cy="61002"/>
              <a:chOff x="3123160" y="2360753"/>
              <a:chExt cx="59947" cy="61002"/>
            </a:xfrm>
            <a:solidFill>
              <a:srgbClr val="000000"/>
            </a:solidFill>
          </p:grpSpPr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13D7C871-76D6-4FEA-FB40-81367A4BFC3E}"/>
                  </a:ext>
                </a:extLst>
              </p:cNvPr>
              <p:cNvSpPr/>
              <p:nvPr/>
            </p:nvSpPr>
            <p:spPr>
              <a:xfrm>
                <a:off x="3153198" y="2360753"/>
                <a:ext cx="12727" cy="61002"/>
              </a:xfrm>
              <a:custGeom>
                <a:avLst/>
                <a:gdLst>
                  <a:gd name="connsiteX0" fmla="*/ 143 w 12727"/>
                  <a:gd name="connsiteY0" fmla="*/ 25 h 61002"/>
                  <a:gd name="connsiteX1" fmla="*/ 143 w 12727"/>
                  <a:gd name="connsiteY1" fmla="*/ 6102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3" y="25"/>
                    </a:moveTo>
                    <a:lnTo>
                      <a:pt x="143" y="610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18482F57-7676-9B3F-23FD-4390E38D27A4}"/>
                  </a:ext>
                </a:extLst>
              </p:cNvPr>
              <p:cNvSpPr/>
              <p:nvPr/>
            </p:nvSpPr>
            <p:spPr>
              <a:xfrm>
                <a:off x="3123160" y="2391319"/>
                <a:ext cx="59947" cy="12951"/>
              </a:xfrm>
              <a:custGeom>
                <a:avLst/>
                <a:gdLst>
                  <a:gd name="connsiteX0" fmla="*/ 143 w 59947"/>
                  <a:gd name="connsiteY0" fmla="*/ 25 h 12951"/>
                  <a:gd name="connsiteX1" fmla="*/ 60091 w 59947"/>
                  <a:gd name="connsiteY1" fmla="*/ 25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3" y="25"/>
                    </a:moveTo>
                    <a:lnTo>
                      <a:pt x="60091" y="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6" name="Graphic 7">
              <a:extLst>
                <a:ext uri="{FF2B5EF4-FFF2-40B4-BE49-F238E27FC236}">
                  <a16:creationId xmlns:a16="http://schemas.microsoft.com/office/drawing/2014/main" id="{5663B91A-DA0A-A973-54AA-3B00ECB96433}"/>
                </a:ext>
              </a:extLst>
            </p:cNvPr>
            <p:cNvGrpSpPr/>
            <p:nvPr/>
          </p:nvGrpSpPr>
          <p:grpSpPr>
            <a:xfrm>
              <a:off x="13715932" y="2614152"/>
              <a:ext cx="59947" cy="61002"/>
              <a:chOff x="3134360" y="2360753"/>
              <a:chExt cx="59947" cy="61002"/>
            </a:xfrm>
            <a:solidFill>
              <a:srgbClr val="000000"/>
            </a:solidFill>
          </p:grpSpPr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00EC0B18-A635-9399-94D0-ABC08262D579}"/>
                  </a:ext>
                </a:extLst>
              </p:cNvPr>
              <p:cNvSpPr/>
              <p:nvPr/>
            </p:nvSpPr>
            <p:spPr>
              <a:xfrm>
                <a:off x="3164398" y="2360753"/>
                <a:ext cx="12727" cy="61002"/>
              </a:xfrm>
              <a:custGeom>
                <a:avLst/>
                <a:gdLst>
                  <a:gd name="connsiteX0" fmla="*/ 144 w 12727"/>
                  <a:gd name="connsiteY0" fmla="*/ 25 h 61002"/>
                  <a:gd name="connsiteX1" fmla="*/ 144 w 12727"/>
                  <a:gd name="connsiteY1" fmla="*/ 6102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4" y="25"/>
                    </a:moveTo>
                    <a:lnTo>
                      <a:pt x="144" y="610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663B8616-2E0B-319A-0692-25EFC8D9A1F9}"/>
                  </a:ext>
                </a:extLst>
              </p:cNvPr>
              <p:cNvSpPr/>
              <p:nvPr/>
            </p:nvSpPr>
            <p:spPr>
              <a:xfrm>
                <a:off x="3134360" y="2391319"/>
                <a:ext cx="59947" cy="12951"/>
              </a:xfrm>
              <a:custGeom>
                <a:avLst/>
                <a:gdLst>
                  <a:gd name="connsiteX0" fmla="*/ 144 w 59947"/>
                  <a:gd name="connsiteY0" fmla="*/ 25 h 12951"/>
                  <a:gd name="connsiteX1" fmla="*/ 60092 w 59947"/>
                  <a:gd name="connsiteY1" fmla="*/ 25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4" y="25"/>
                    </a:moveTo>
                    <a:lnTo>
                      <a:pt x="60092" y="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7" name="Graphic 7">
              <a:extLst>
                <a:ext uri="{FF2B5EF4-FFF2-40B4-BE49-F238E27FC236}">
                  <a16:creationId xmlns:a16="http://schemas.microsoft.com/office/drawing/2014/main" id="{05C97F8E-3E8E-5F23-2383-A99B24793555}"/>
                </a:ext>
              </a:extLst>
            </p:cNvPr>
            <p:cNvGrpSpPr/>
            <p:nvPr/>
          </p:nvGrpSpPr>
          <p:grpSpPr>
            <a:xfrm>
              <a:off x="13728533" y="2614152"/>
              <a:ext cx="59947" cy="61002"/>
              <a:chOff x="3146961" y="2360753"/>
              <a:chExt cx="59947" cy="61002"/>
            </a:xfrm>
            <a:solidFill>
              <a:srgbClr val="000000"/>
            </a:solidFill>
          </p:grpSpPr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172F3D24-4D1A-694D-B1BC-55486A5A3F3B}"/>
                  </a:ext>
                </a:extLst>
              </p:cNvPr>
              <p:cNvSpPr/>
              <p:nvPr/>
            </p:nvSpPr>
            <p:spPr>
              <a:xfrm>
                <a:off x="3176999" y="2360753"/>
                <a:ext cx="12727" cy="61002"/>
              </a:xfrm>
              <a:custGeom>
                <a:avLst/>
                <a:gdLst>
                  <a:gd name="connsiteX0" fmla="*/ 145 w 12727"/>
                  <a:gd name="connsiteY0" fmla="*/ 25 h 61002"/>
                  <a:gd name="connsiteX1" fmla="*/ 145 w 12727"/>
                  <a:gd name="connsiteY1" fmla="*/ 6102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5" y="25"/>
                    </a:moveTo>
                    <a:lnTo>
                      <a:pt x="145" y="610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42FB183C-39F2-0AF3-1ACA-A74950230631}"/>
                  </a:ext>
                </a:extLst>
              </p:cNvPr>
              <p:cNvSpPr/>
              <p:nvPr/>
            </p:nvSpPr>
            <p:spPr>
              <a:xfrm>
                <a:off x="3146961" y="2391319"/>
                <a:ext cx="59947" cy="12951"/>
              </a:xfrm>
              <a:custGeom>
                <a:avLst/>
                <a:gdLst>
                  <a:gd name="connsiteX0" fmla="*/ 145 w 59947"/>
                  <a:gd name="connsiteY0" fmla="*/ 25 h 12951"/>
                  <a:gd name="connsiteX1" fmla="*/ 60093 w 59947"/>
                  <a:gd name="connsiteY1" fmla="*/ 25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5" y="25"/>
                    </a:moveTo>
                    <a:lnTo>
                      <a:pt x="60093" y="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8" name="Graphic 7">
              <a:extLst>
                <a:ext uri="{FF2B5EF4-FFF2-40B4-BE49-F238E27FC236}">
                  <a16:creationId xmlns:a16="http://schemas.microsoft.com/office/drawing/2014/main" id="{2A2C8607-C31B-A2DE-B553-562E3CDCE4E1}"/>
                </a:ext>
              </a:extLst>
            </p:cNvPr>
            <p:cNvGrpSpPr/>
            <p:nvPr/>
          </p:nvGrpSpPr>
          <p:grpSpPr>
            <a:xfrm>
              <a:off x="13739861" y="2614152"/>
              <a:ext cx="59947" cy="61002"/>
              <a:chOff x="3158289" y="2360753"/>
              <a:chExt cx="59947" cy="61002"/>
            </a:xfrm>
            <a:solidFill>
              <a:srgbClr val="000000"/>
            </a:solidFill>
          </p:grpSpPr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8E4EF76A-403E-1719-3128-0DA1767AD74C}"/>
                  </a:ext>
                </a:extLst>
              </p:cNvPr>
              <p:cNvSpPr/>
              <p:nvPr/>
            </p:nvSpPr>
            <p:spPr>
              <a:xfrm>
                <a:off x="3188326" y="2360753"/>
                <a:ext cx="12727" cy="61002"/>
              </a:xfrm>
              <a:custGeom>
                <a:avLst/>
                <a:gdLst>
                  <a:gd name="connsiteX0" fmla="*/ 146 w 12727"/>
                  <a:gd name="connsiteY0" fmla="*/ 25 h 61002"/>
                  <a:gd name="connsiteX1" fmla="*/ 146 w 12727"/>
                  <a:gd name="connsiteY1" fmla="*/ 6102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6" y="25"/>
                    </a:moveTo>
                    <a:lnTo>
                      <a:pt x="146" y="610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EBB03686-E65A-4562-8D00-4575EBDAB1E7}"/>
                  </a:ext>
                </a:extLst>
              </p:cNvPr>
              <p:cNvSpPr/>
              <p:nvPr/>
            </p:nvSpPr>
            <p:spPr>
              <a:xfrm>
                <a:off x="3158289" y="2391319"/>
                <a:ext cx="59947" cy="12951"/>
              </a:xfrm>
              <a:custGeom>
                <a:avLst/>
                <a:gdLst>
                  <a:gd name="connsiteX0" fmla="*/ 146 w 59947"/>
                  <a:gd name="connsiteY0" fmla="*/ 25 h 12951"/>
                  <a:gd name="connsiteX1" fmla="*/ 60094 w 59947"/>
                  <a:gd name="connsiteY1" fmla="*/ 25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6" y="25"/>
                    </a:moveTo>
                    <a:lnTo>
                      <a:pt x="60094" y="2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99" name="Graphic 7">
              <a:extLst>
                <a:ext uri="{FF2B5EF4-FFF2-40B4-BE49-F238E27FC236}">
                  <a16:creationId xmlns:a16="http://schemas.microsoft.com/office/drawing/2014/main" id="{16BB3BEC-FC2C-44C4-EEEF-F5C66EEC617C}"/>
                </a:ext>
              </a:extLst>
            </p:cNvPr>
            <p:cNvGrpSpPr/>
            <p:nvPr/>
          </p:nvGrpSpPr>
          <p:grpSpPr>
            <a:xfrm>
              <a:off x="13752970" y="2625550"/>
              <a:ext cx="59947" cy="61002"/>
              <a:chOff x="3171398" y="2372151"/>
              <a:chExt cx="59947" cy="61002"/>
            </a:xfrm>
            <a:solidFill>
              <a:srgbClr val="000000"/>
            </a:solidFill>
          </p:grpSpPr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DA07FF7D-81B9-3352-FC1B-E5E7306506CD}"/>
                  </a:ext>
                </a:extLst>
              </p:cNvPr>
              <p:cNvSpPr/>
              <p:nvPr/>
            </p:nvSpPr>
            <p:spPr>
              <a:xfrm>
                <a:off x="3201436" y="2372151"/>
                <a:ext cx="12727" cy="61002"/>
              </a:xfrm>
              <a:custGeom>
                <a:avLst/>
                <a:gdLst>
                  <a:gd name="connsiteX0" fmla="*/ 147 w 12727"/>
                  <a:gd name="connsiteY0" fmla="*/ 26 h 61002"/>
                  <a:gd name="connsiteX1" fmla="*/ 147 w 12727"/>
                  <a:gd name="connsiteY1" fmla="*/ 6102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7" y="26"/>
                    </a:moveTo>
                    <a:lnTo>
                      <a:pt x="147" y="610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33B8F8A2-B2A0-2DD8-2C77-64BBC4286F9D}"/>
                  </a:ext>
                </a:extLst>
              </p:cNvPr>
              <p:cNvSpPr/>
              <p:nvPr/>
            </p:nvSpPr>
            <p:spPr>
              <a:xfrm>
                <a:off x="3171398" y="2402716"/>
                <a:ext cx="59947" cy="12951"/>
              </a:xfrm>
              <a:custGeom>
                <a:avLst/>
                <a:gdLst>
                  <a:gd name="connsiteX0" fmla="*/ 147 w 59947"/>
                  <a:gd name="connsiteY0" fmla="*/ 26 h 12951"/>
                  <a:gd name="connsiteX1" fmla="*/ 60095 w 59947"/>
                  <a:gd name="connsiteY1" fmla="*/ 2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7" y="26"/>
                    </a:moveTo>
                    <a:lnTo>
                      <a:pt x="60095" y="2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0" name="Graphic 7">
              <a:extLst>
                <a:ext uri="{FF2B5EF4-FFF2-40B4-BE49-F238E27FC236}">
                  <a16:creationId xmlns:a16="http://schemas.microsoft.com/office/drawing/2014/main" id="{BF416CD8-3FA5-5415-3BB2-CD900BEE38C8}"/>
                </a:ext>
              </a:extLst>
            </p:cNvPr>
            <p:cNvGrpSpPr/>
            <p:nvPr/>
          </p:nvGrpSpPr>
          <p:grpSpPr>
            <a:xfrm>
              <a:off x="13764807" y="2625550"/>
              <a:ext cx="59947" cy="61002"/>
              <a:chOff x="3183235" y="2372151"/>
              <a:chExt cx="59947" cy="61002"/>
            </a:xfrm>
            <a:solidFill>
              <a:srgbClr val="000000"/>
            </a:solidFill>
          </p:grpSpPr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611B587F-F9DD-E802-7889-CAFA437061D5}"/>
                  </a:ext>
                </a:extLst>
              </p:cNvPr>
              <p:cNvSpPr/>
              <p:nvPr/>
            </p:nvSpPr>
            <p:spPr>
              <a:xfrm>
                <a:off x="3213273" y="2372151"/>
                <a:ext cx="12727" cy="61002"/>
              </a:xfrm>
              <a:custGeom>
                <a:avLst/>
                <a:gdLst>
                  <a:gd name="connsiteX0" fmla="*/ 148 w 12727"/>
                  <a:gd name="connsiteY0" fmla="*/ 26 h 61002"/>
                  <a:gd name="connsiteX1" fmla="*/ 148 w 12727"/>
                  <a:gd name="connsiteY1" fmla="*/ 6102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8" y="26"/>
                    </a:moveTo>
                    <a:lnTo>
                      <a:pt x="148" y="610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D225978F-C430-94FA-39BA-C769FC7FD651}"/>
                  </a:ext>
                </a:extLst>
              </p:cNvPr>
              <p:cNvSpPr/>
              <p:nvPr/>
            </p:nvSpPr>
            <p:spPr>
              <a:xfrm>
                <a:off x="3183235" y="2402716"/>
                <a:ext cx="59947" cy="12951"/>
              </a:xfrm>
              <a:custGeom>
                <a:avLst/>
                <a:gdLst>
                  <a:gd name="connsiteX0" fmla="*/ 148 w 59947"/>
                  <a:gd name="connsiteY0" fmla="*/ 26 h 12951"/>
                  <a:gd name="connsiteX1" fmla="*/ 60096 w 59947"/>
                  <a:gd name="connsiteY1" fmla="*/ 2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8" y="26"/>
                    </a:moveTo>
                    <a:lnTo>
                      <a:pt x="60096" y="2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1" name="Graphic 7">
              <a:extLst>
                <a:ext uri="{FF2B5EF4-FFF2-40B4-BE49-F238E27FC236}">
                  <a16:creationId xmlns:a16="http://schemas.microsoft.com/office/drawing/2014/main" id="{04804321-615A-DE4A-78BD-D21C8D012713}"/>
                </a:ext>
              </a:extLst>
            </p:cNvPr>
            <p:cNvGrpSpPr/>
            <p:nvPr/>
          </p:nvGrpSpPr>
          <p:grpSpPr>
            <a:xfrm>
              <a:off x="13772953" y="2625550"/>
              <a:ext cx="59947" cy="61002"/>
              <a:chOff x="3191381" y="2372151"/>
              <a:chExt cx="59947" cy="61002"/>
            </a:xfrm>
            <a:solidFill>
              <a:srgbClr val="000000"/>
            </a:solidFill>
          </p:grpSpPr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6704EECA-73A9-BD05-57D8-723E0FA598B9}"/>
                  </a:ext>
                </a:extLst>
              </p:cNvPr>
              <p:cNvSpPr/>
              <p:nvPr/>
            </p:nvSpPr>
            <p:spPr>
              <a:xfrm>
                <a:off x="3221419" y="2372151"/>
                <a:ext cx="12727" cy="61002"/>
              </a:xfrm>
              <a:custGeom>
                <a:avLst/>
                <a:gdLst>
                  <a:gd name="connsiteX0" fmla="*/ 149 w 12727"/>
                  <a:gd name="connsiteY0" fmla="*/ 26 h 61002"/>
                  <a:gd name="connsiteX1" fmla="*/ 149 w 12727"/>
                  <a:gd name="connsiteY1" fmla="*/ 6102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49" y="26"/>
                    </a:moveTo>
                    <a:lnTo>
                      <a:pt x="149" y="610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023267A5-D1D3-7D9E-44FC-7FAB73AFDB58}"/>
                  </a:ext>
                </a:extLst>
              </p:cNvPr>
              <p:cNvSpPr/>
              <p:nvPr/>
            </p:nvSpPr>
            <p:spPr>
              <a:xfrm>
                <a:off x="3191381" y="2402716"/>
                <a:ext cx="59947" cy="12951"/>
              </a:xfrm>
              <a:custGeom>
                <a:avLst/>
                <a:gdLst>
                  <a:gd name="connsiteX0" fmla="*/ 149 w 59947"/>
                  <a:gd name="connsiteY0" fmla="*/ 26 h 12951"/>
                  <a:gd name="connsiteX1" fmla="*/ 60097 w 59947"/>
                  <a:gd name="connsiteY1" fmla="*/ 2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49" y="26"/>
                    </a:moveTo>
                    <a:lnTo>
                      <a:pt x="60097" y="2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2" name="Graphic 7">
              <a:extLst>
                <a:ext uri="{FF2B5EF4-FFF2-40B4-BE49-F238E27FC236}">
                  <a16:creationId xmlns:a16="http://schemas.microsoft.com/office/drawing/2014/main" id="{FB206AD6-AFF7-7980-E65A-DD0DFB24756A}"/>
                </a:ext>
              </a:extLst>
            </p:cNvPr>
            <p:cNvGrpSpPr/>
            <p:nvPr/>
          </p:nvGrpSpPr>
          <p:grpSpPr>
            <a:xfrm>
              <a:off x="13785553" y="2625550"/>
              <a:ext cx="59947" cy="61002"/>
              <a:chOff x="3203981" y="2372151"/>
              <a:chExt cx="59947" cy="61002"/>
            </a:xfrm>
            <a:solidFill>
              <a:srgbClr val="000000"/>
            </a:solidFill>
          </p:grpSpPr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784EB08D-C93C-5083-B59E-156F1E5ED83C}"/>
                  </a:ext>
                </a:extLst>
              </p:cNvPr>
              <p:cNvSpPr/>
              <p:nvPr/>
            </p:nvSpPr>
            <p:spPr>
              <a:xfrm>
                <a:off x="3234019" y="2372151"/>
                <a:ext cx="12727" cy="61002"/>
              </a:xfrm>
              <a:custGeom>
                <a:avLst/>
                <a:gdLst>
                  <a:gd name="connsiteX0" fmla="*/ 150 w 12727"/>
                  <a:gd name="connsiteY0" fmla="*/ 26 h 61002"/>
                  <a:gd name="connsiteX1" fmla="*/ 150 w 12727"/>
                  <a:gd name="connsiteY1" fmla="*/ 6102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0" y="26"/>
                    </a:moveTo>
                    <a:lnTo>
                      <a:pt x="150" y="610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76647F30-AE53-3675-80BD-44B5095D50EF}"/>
                  </a:ext>
                </a:extLst>
              </p:cNvPr>
              <p:cNvSpPr/>
              <p:nvPr/>
            </p:nvSpPr>
            <p:spPr>
              <a:xfrm>
                <a:off x="3203981" y="2402716"/>
                <a:ext cx="59947" cy="12951"/>
              </a:xfrm>
              <a:custGeom>
                <a:avLst/>
                <a:gdLst>
                  <a:gd name="connsiteX0" fmla="*/ 150 w 59947"/>
                  <a:gd name="connsiteY0" fmla="*/ 26 h 12951"/>
                  <a:gd name="connsiteX1" fmla="*/ 60098 w 59947"/>
                  <a:gd name="connsiteY1" fmla="*/ 2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0" y="26"/>
                    </a:moveTo>
                    <a:lnTo>
                      <a:pt x="60098" y="2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3" name="Graphic 7">
              <a:extLst>
                <a:ext uri="{FF2B5EF4-FFF2-40B4-BE49-F238E27FC236}">
                  <a16:creationId xmlns:a16="http://schemas.microsoft.com/office/drawing/2014/main" id="{D8E18FAA-5B26-D52E-1F63-26D1CB9AB903}"/>
                </a:ext>
              </a:extLst>
            </p:cNvPr>
            <p:cNvGrpSpPr/>
            <p:nvPr/>
          </p:nvGrpSpPr>
          <p:grpSpPr>
            <a:xfrm>
              <a:off x="13812536" y="2638372"/>
              <a:ext cx="59947" cy="61002"/>
              <a:chOff x="3230964" y="2384973"/>
              <a:chExt cx="59947" cy="61002"/>
            </a:xfrm>
            <a:solidFill>
              <a:srgbClr val="000000"/>
            </a:solidFill>
          </p:grpSpPr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AC671BBF-11C5-8708-0D80-19D92B51EDEE}"/>
                  </a:ext>
                </a:extLst>
              </p:cNvPr>
              <p:cNvSpPr/>
              <p:nvPr/>
            </p:nvSpPr>
            <p:spPr>
              <a:xfrm>
                <a:off x="3261002" y="2384973"/>
                <a:ext cx="12727" cy="61002"/>
              </a:xfrm>
              <a:custGeom>
                <a:avLst/>
                <a:gdLst>
                  <a:gd name="connsiteX0" fmla="*/ 152 w 12727"/>
                  <a:gd name="connsiteY0" fmla="*/ 27 h 61002"/>
                  <a:gd name="connsiteX1" fmla="*/ 152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2" y="27"/>
                    </a:moveTo>
                    <a:lnTo>
                      <a:pt x="152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B4CA21C6-C01B-D831-4269-5CE3172276DE}"/>
                  </a:ext>
                </a:extLst>
              </p:cNvPr>
              <p:cNvSpPr/>
              <p:nvPr/>
            </p:nvSpPr>
            <p:spPr>
              <a:xfrm>
                <a:off x="3230964" y="2415538"/>
                <a:ext cx="59947" cy="12951"/>
              </a:xfrm>
              <a:custGeom>
                <a:avLst/>
                <a:gdLst>
                  <a:gd name="connsiteX0" fmla="*/ 152 w 59947"/>
                  <a:gd name="connsiteY0" fmla="*/ 27 h 12951"/>
                  <a:gd name="connsiteX1" fmla="*/ 60100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2" y="27"/>
                    </a:moveTo>
                    <a:lnTo>
                      <a:pt x="60100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4" name="Graphic 7">
              <a:extLst>
                <a:ext uri="{FF2B5EF4-FFF2-40B4-BE49-F238E27FC236}">
                  <a16:creationId xmlns:a16="http://schemas.microsoft.com/office/drawing/2014/main" id="{858CD1D9-38B1-81B1-A61C-F1D69C5B092E}"/>
                </a:ext>
              </a:extLst>
            </p:cNvPr>
            <p:cNvGrpSpPr/>
            <p:nvPr/>
          </p:nvGrpSpPr>
          <p:grpSpPr>
            <a:xfrm>
              <a:off x="13834428" y="2638372"/>
              <a:ext cx="59947" cy="61002"/>
              <a:chOff x="3252856" y="2384973"/>
              <a:chExt cx="59947" cy="61002"/>
            </a:xfrm>
            <a:solidFill>
              <a:srgbClr val="000000"/>
            </a:solidFill>
          </p:grpSpPr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DCD43014-74CB-2735-726C-DC5E27CAD881}"/>
                  </a:ext>
                </a:extLst>
              </p:cNvPr>
              <p:cNvSpPr/>
              <p:nvPr/>
            </p:nvSpPr>
            <p:spPr>
              <a:xfrm>
                <a:off x="3282894" y="2384973"/>
                <a:ext cx="12727" cy="61002"/>
              </a:xfrm>
              <a:custGeom>
                <a:avLst/>
                <a:gdLst>
                  <a:gd name="connsiteX0" fmla="*/ 154 w 12727"/>
                  <a:gd name="connsiteY0" fmla="*/ 27 h 61002"/>
                  <a:gd name="connsiteX1" fmla="*/ 154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4" y="27"/>
                    </a:moveTo>
                    <a:lnTo>
                      <a:pt x="154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03FC17D6-B8AC-3769-3A5A-C65E5406E0B0}"/>
                  </a:ext>
                </a:extLst>
              </p:cNvPr>
              <p:cNvSpPr/>
              <p:nvPr/>
            </p:nvSpPr>
            <p:spPr>
              <a:xfrm>
                <a:off x="3252856" y="2415538"/>
                <a:ext cx="59947" cy="12951"/>
              </a:xfrm>
              <a:custGeom>
                <a:avLst/>
                <a:gdLst>
                  <a:gd name="connsiteX0" fmla="*/ 154 w 59947"/>
                  <a:gd name="connsiteY0" fmla="*/ 27 h 12951"/>
                  <a:gd name="connsiteX1" fmla="*/ 60102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4" y="27"/>
                    </a:moveTo>
                    <a:lnTo>
                      <a:pt x="60102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5" name="Graphic 7">
              <a:extLst>
                <a:ext uri="{FF2B5EF4-FFF2-40B4-BE49-F238E27FC236}">
                  <a16:creationId xmlns:a16="http://schemas.microsoft.com/office/drawing/2014/main" id="{C5E2B243-446F-D612-60F7-DE341674385F}"/>
                </a:ext>
              </a:extLst>
            </p:cNvPr>
            <p:cNvGrpSpPr/>
            <p:nvPr/>
          </p:nvGrpSpPr>
          <p:grpSpPr>
            <a:xfrm>
              <a:off x="13847538" y="2638372"/>
              <a:ext cx="59947" cy="61002"/>
              <a:chOff x="3265966" y="2384973"/>
              <a:chExt cx="59947" cy="61002"/>
            </a:xfrm>
            <a:solidFill>
              <a:srgbClr val="000000"/>
            </a:solidFill>
          </p:grpSpPr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DECFBFA9-1A22-935D-2440-28E12E7B584C}"/>
                  </a:ext>
                </a:extLst>
              </p:cNvPr>
              <p:cNvSpPr/>
              <p:nvPr/>
            </p:nvSpPr>
            <p:spPr>
              <a:xfrm>
                <a:off x="3296003" y="2384973"/>
                <a:ext cx="12727" cy="61002"/>
              </a:xfrm>
              <a:custGeom>
                <a:avLst/>
                <a:gdLst>
                  <a:gd name="connsiteX0" fmla="*/ 155 w 12727"/>
                  <a:gd name="connsiteY0" fmla="*/ 27 h 61002"/>
                  <a:gd name="connsiteX1" fmla="*/ 155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5" y="27"/>
                    </a:moveTo>
                    <a:lnTo>
                      <a:pt x="155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0BCA6822-E725-A57D-F4DC-793801521C88}"/>
                  </a:ext>
                </a:extLst>
              </p:cNvPr>
              <p:cNvSpPr/>
              <p:nvPr/>
            </p:nvSpPr>
            <p:spPr>
              <a:xfrm>
                <a:off x="3265966" y="2415538"/>
                <a:ext cx="59947" cy="12951"/>
              </a:xfrm>
              <a:custGeom>
                <a:avLst/>
                <a:gdLst>
                  <a:gd name="connsiteX0" fmla="*/ 155 w 59947"/>
                  <a:gd name="connsiteY0" fmla="*/ 27 h 12951"/>
                  <a:gd name="connsiteX1" fmla="*/ 60103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5" y="27"/>
                    </a:moveTo>
                    <a:lnTo>
                      <a:pt x="60103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6" name="Graphic 7">
              <a:extLst>
                <a:ext uri="{FF2B5EF4-FFF2-40B4-BE49-F238E27FC236}">
                  <a16:creationId xmlns:a16="http://schemas.microsoft.com/office/drawing/2014/main" id="{085798EC-9967-F32C-F4D7-96B52995F86B}"/>
                </a:ext>
              </a:extLst>
            </p:cNvPr>
            <p:cNvGrpSpPr/>
            <p:nvPr/>
          </p:nvGrpSpPr>
          <p:grpSpPr>
            <a:xfrm>
              <a:off x="13867011" y="2638372"/>
              <a:ext cx="59947" cy="61002"/>
              <a:chOff x="3285439" y="2384973"/>
              <a:chExt cx="59947" cy="61002"/>
            </a:xfrm>
            <a:solidFill>
              <a:srgbClr val="000000"/>
            </a:solidFill>
          </p:grpSpPr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37594185-9B86-D03A-E17B-D4F388B2FC88}"/>
                  </a:ext>
                </a:extLst>
              </p:cNvPr>
              <p:cNvSpPr/>
              <p:nvPr/>
            </p:nvSpPr>
            <p:spPr>
              <a:xfrm>
                <a:off x="3315477" y="2384973"/>
                <a:ext cx="12727" cy="61002"/>
              </a:xfrm>
              <a:custGeom>
                <a:avLst/>
                <a:gdLst>
                  <a:gd name="connsiteX0" fmla="*/ 156 w 12727"/>
                  <a:gd name="connsiteY0" fmla="*/ 27 h 61002"/>
                  <a:gd name="connsiteX1" fmla="*/ 156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6" y="27"/>
                    </a:moveTo>
                    <a:lnTo>
                      <a:pt x="156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00257C5B-F71B-01BC-AC84-A7F1EB7626ED}"/>
                  </a:ext>
                </a:extLst>
              </p:cNvPr>
              <p:cNvSpPr/>
              <p:nvPr/>
            </p:nvSpPr>
            <p:spPr>
              <a:xfrm>
                <a:off x="3285439" y="2415538"/>
                <a:ext cx="59947" cy="12951"/>
              </a:xfrm>
              <a:custGeom>
                <a:avLst/>
                <a:gdLst>
                  <a:gd name="connsiteX0" fmla="*/ 156 w 59947"/>
                  <a:gd name="connsiteY0" fmla="*/ 27 h 12951"/>
                  <a:gd name="connsiteX1" fmla="*/ 60104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6" y="27"/>
                    </a:moveTo>
                    <a:lnTo>
                      <a:pt x="60104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7" name="Graphic 7">
              <a:extLst>
                <a:ext uri="{FF2B5EF4-FFF2-40B4-BE49-F238E27FC236}">
                  <a16:creationId xmlns:a16="http://schemas.microsoft.com/office/drawing/2014/main" id="{1DE006AC-A480-6DF3-BCE5-EA4424AC3137}"/>
                </a:ext>
              </a:extLst>
            </p:cNvPr>
            <p:cNvGrpSpPr/>
            <p:nvPr/>
          </p:nvGrpSpPr>
          <p:grpSpPr>
            <a:xfrm>
              <a:off x="13879485" y="2638372"/>
              <a:ext cx="59947" cy="61002"/>
              <a:chOff x="3297913" y="2384973"/>
              <a:chExt cx="59947" cy="61002"/>
            </a:xfrm>
            <a:solidFill>
              <a:srgbClr val="000000"/>
            </a:solidFill>
          </p:grpSpPr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2DB5FD12-57E5-D2C7-5B35-011A8C99FBE7}"/>
                  </a:ext>
                </a:extLst>
              </p:cNvPr>
              <p:cNvSpPr/>
              <p:nvPr/>
            </p:nvSpPr>
            <p:spPr>
              <a:xfrm>
                <a:off x="3327950" y="2384973"/>
                <a:ext cx="12727" cy="61002"/>
              </a:xfrm>
              <a:custGeom>
                <a:avLst/>
                <a:gdLst>
                  <a:gd name="connsiteX0" fmla="*/ 157 w 12727"/>
                  <a:gd name="connsiteY0" fmla="*/ 27 h 61002"/>
                  <a:gd name="connsiteX1" fmla="*/ 157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7" y="27"/>
                    </a:moveTo>
                    <a:lnTo>
                      <a:pt x="157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6EE9459-012F-1170-3D20-4FE6BB2A4D10}"/>
                  </a:ext>
                </a:extLst>
              </p:cNvPr>
              <p:cNvSpPr/>
              <p:nvPr/>
            </p:nvSpPr>
            <p:spPr>
              <a:xfrm>
                <a:off x="3297913" y="2415538"/>
                <a:ext cx="59947" cy="12951"/>
              </a:xfrm>
              <a:custGeom>
                <a:avLst/>
                <a:gdLst>
                  <a:gd name="connsiteX0" fmla="*/ 157 w 59947"/>
                  <a:gd name="connsiteY0" fmla="*/ 27 h 12951"/>
                  <a:gd name="connsiteX1" fmla="*/ 60105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7" y="27"/>
                    </a:moveTo>
                    <a:lnTo>
                      <a:pt x="60105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8" name="Graphic 7">
              <a:extLst>
                <a:ext uri="{FF2B5EF4-FFF2-40B4-BE49-F238E27FC236}">
                  <a16:creationId xmlns:a16="http://schemas.microsoft.com/office/drawing/2014/main" id="{BD725691-4FDD-7363-B182-A1677247BAE1}"/>
                </a:ext>
              </a:extLst>
            </p:cNvPr>
            <p:cNvGrpSpPr/>
            <p:nvPr/>
          </p:nvGrpSpPr>
          <p:grpSpPr>
            <a:xfrm>
              <a:off x="13891449" y="2638372"/>
              <a:ext cx="59947" cy="61002"/>
              <a:chOff x="3309877" y="2384973"/>
              <a:chExt cx="59947" cy="61002"/>
            </a:xfrm>
            <a:solidFill>
              <a:srgbClr val="000000"/>
            </a:solidFill>
          </p:grpSpPr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C449B55E-8E45-5251-F659-FC391CEA7116}"/>
                  </a:ext>
                </a:extLst>
              </p:cNvPr>
              <p:cNvSpPr/>
              <p:nvPr/>
            </p:nvSpPr>
            <p:spPr>
              <a:xfrm>
                <a:off x="3339914" y="2384973"/>
                <a:ext cx="12727" cy="61002"/>
              </a:xfrm>
              <a:custGeom>
                <a:avLst/>
                <a:gdLst>
                  <a:gd name="connsiteX0" fmla="*/ 158 w 12727"/>
                  <a:gd name="connsiteY0" fmla="*/ 27 h 61002"/>
                  <a:gd name="connsiteX1" fmla="*/ 158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8" y="27"/>
                    </a:moveTo>
                    <a:lnTo>
                      <a:pt x="158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45A3D10A-5C39-740F-CD6C-B0AE1DE44F05}"/>
                  </a:ext>
                </a:extLst>
              </p:cNvPr>
              <p:cNvSpPr/>
              <p:nvPr/>
            </p:nvSpPr>
            <p:spPr>
              <a:xfrm>
                <a:off x="3309877" y="2415538"/>
                <a:ext cx="59947" cy="12951"/>
              </a:xfrm>
              <a:custGeom>
                <a:avLst/>
                <a:gdLst>
                  <a:gd name="connsiteX0" fmla="*/ 158 w 59947"/>
                  <a:gd name="connsiteY0" fmla="*/ 27 h 12951"/>
                  <a:gd name="connsiteX1" fmla="*/ 60106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8" y="27"/>
                    </a:moveTo>
                    <a:lnTo>
                      <a:pt x="60106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9" name="Graphic 7">
              <a:extLst>
                <a:ext uri="{FF2B5EF4-FFF2-40B4-BE49-F238E27FC236}">
                  <a16:creationId xmlns:a16="http://schemas.microsoft.com/office/drawing/2014/main" id="{28DB030F-1B33-E080-E2D2-DC01027CE1FC}"/>
                </a:ext>
              </a:extLst>
            </p:cNvPr>
            <p:cNvGrpSpPr/>
            <p:nvPr/>
          </p:nvGrpSpPr>
          <p:grpSpPr>
            <a:xfrm>
              <a:off x="13903922" y="2651712"/>
              <a:ext cx="59947" cy="61002"/>
              <a:chOff x="3322350" y="2398313"/>
              <a:chExt cx="59947" cy="61002"/>
            </a:xfrm>
            <a:solidFill>
              <a:srgbClr val="000000"/>
            </a:solidFill>
          </p:grpSpPr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770071CF-B9FF-37AC-16A6-F9294CBFBC7C}"/>
                  </a:ext>
                </a:extLst>
              </p:cNvPr>
              <p:cNvSpPr/>
              <p:nvPr/>
            </p:nvSpPr>
            <p:spPr>
              <a:xfrm>
                <a:off x="3352387" y="2398313"/>
                <a:ext cx="12727" cy="61002"/>
              </a:xfrm>
              <a:custGeom>
                <a:avLst/>
                <a:gdLst>
                  <a:gd name="connsiteX0" fmla="*/ 159 w 12727"/>
                  <a:gd name="connsiteY0" fmla="*/ 28 h 61002"/>
                  <a:gd name="connsiteX1" fmla="*/ 159 w 12727"/>
                  <a:gd name="connsiteY1" fmla="*/ 6103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9" y="28"/>
                    </a:moveTo>
                    <a:lnTo>
                      <a:pt x="159" y="6103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5A465EF6-0C44-A76A-A34D-D6199B1F44B6}"/>
                  </a:ext>
                </a:extLst>
              </p:cNvPr>
              <p:cNvSpPr/>
              <p:nvPr/>
            </p:nvSpPr>
            <p:spPr>
              <a:xfrm>
                <a:off x="3322350" y="2428879"/>
                <a:ext cx="59947" cy="12951"/>
              </a:xfrm>
              <a:custGeom>
                <a:avLst/>
                <a:gdLst>
                  <a:gd name="connsiteX0" fmla="*/ 159 w 59947"/>
                  <a:gd name="connsiteY0" fmla="*/ 28 h 12951"/>
                  <a:gd name="connsiteX1" fmla="*/ 60107 w 59947"/>
                  <a:gd name="connsiteY1" fmla="*/ 28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9" y="28"/>
                    </a:moveTo>
                    <a:lnTo>
                      <a:pt x="60107" y="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0" name="Graphic 7">
              <a:extLst>
                <a:ext uri="{FF2B5EF4-FFF2-40B4-BE49-F238E27FC236}">
                  <a16:creationId xmlns:a16="http://schemas.microsoft.com/office/drawing/2014/main" id="{F12A7702-4169-35A7-E6EE-CE17A9C1B9E5}"/>
                </a:ext>
              </a:extLst>
            </p:cNvPr>
            <p:cNvGrpSpPr/>
            <p:nvPr/>
          </p:nvGrpSpPr>
          <p:grpSpPr>
            <a:xfrm>
              <a:off x="13917159" y="2651712"/>
              <a:ext cx="59947" cy="61002"/>
              <a:chOff x="3335587" y="2398313"/>
              <a:chExt cx="59947" cy="61002"/>
            </a:xfrm>
            <a:solidFill>
              <a:srgbClr val="000000"/>
            </a:solidFill>
          </p:grpSpPr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115677BE-C177-215E-D035-A8D9FC8E87DF}"/>
                  </a:ext>
                </a:extLst>
              </p:cNvPr>
              <p:cNvSpPr/>
              <p:nvPr/>
            </p:nvSpPr>
            <p:spPr>
              <a:xfrm>
                <a:off x="3365624" y="2398313"/>
                <a:ext cx="12727" cy="61002"/>
              </a:xfrm>
              <a:custGeom>
                <a:avLst/>
                <a:gdLst>
                  <a:gd name="connsiteX0" fmla="*/ 160 w 12727"/>
                  <a:gd name="connsiteY0" fmla="*/ 28 h 61002"/>
                  <a:gd name="connsiteX1" fmla="*/ 160 w 12727"/>
                  <a:gd name="connsiteY1" fmla="*/ 6103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0" y="28"/>
                    </a:moveTo>
                    <a:lnTo>
                      <a:pt x="160" y="6103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9A0DE24E-6BBD-A8E6-AB83-5B853E69A871}"/>
                  </a:ext>
                </a:extLst>
              </p:cNvPr>
              <p:cNvSpPr/>
              <p:nvPr/>
            </p:nvSpPr>
            <p:spPr>
              <a:xfrm>
                <a:off x="3335587" y="2428879"/>
                <a:ext cx="59947" cy="12951"/>
              </a:xfrm>
              <a:custGeom>
                <a:avLst/>
                <a:gdLst>
                  <a:gd name="connsiteX0" fmla="*/ 160 w 59947"/>
                  <a:gd name="connsiteY0" fmla="*/ 28 h 12951"/>
                  <a:gd name="connsiteX1" fmla="*/ 60108 w 59947"/>
                  <a:gd name="connsiteY1" fmla="*/ 28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0" y="28"/>
                    </a:moveTo>
                    <a:lnTo>
                      <a:pt x="60108" y="2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1" name="Graphic 7">
              <a:extLst>
                <a:ext uri="{FF2B5EF4-FFF2-40B4-BE49-F238E27FC236}">
                  <a16:creationId xmlns:a16="http://schemas.microsoft.com/office/drawing/2014/main" id="{C5D674C7-331A-79F0-07CE-A035084D4DB6}"/>
                </a:ext>
              </a:extLst>
            </p:cNvPr>
            <p:cNvGrpSpPr/>
            <p:nvPr/>
          </p:nvGrpSpPr>
          <p:grpSpPr>
            <a:xfrm>
              <a:off x="13937141" y="2664534"/>
              <a:ext cx="59947" cy="61002"/>
              <a:chOff x="3355569" y="2411135"/>
              <a:chExt cx="59947" cy="61002"/>
            </a:xfrm>
            <a:solidFill>
              <a:srgbClr val="000000"/>
            </a:solidFill>
          </p:grpSpPr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0435D210-5021-2DFF-9A64-6CA1147487B4}"/>
                  </a:ext>
                </a:extLst>
              </p:cNvPr>
              <p:cNvSpPr/>
              <p:nvPr/>
            </p:nvSpPr>
            <p:spPr>
              <a:xfrm>
                <a:off x="3385607" y="2411135"/>
                <a:ext cx="12727" cy="61002"/>
              </a:xfrm>
              <a:custGeom>
                <a:avLst/>
                <a:gdLst>
                  <a:gd name="connsiteX0" fmla="*/ 162 w 12727"/>
                  <a:gd name="connsiteY0" fmla="*/ 29 h 61002"/>
                  <a:gd name="connsiteX1" fmla="*/ 162 w 12727"/>
                  <a:gd name="connsiteY1" fmla="*/ 6103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2" y="29"/>
                    </a:moveTo>
                    <a:lnTo>
                      <a:pt x="162" y="610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0E722543-C5FD-8D46-03FB-82AF27035E5E}"/>
                  </a:ext>
                </a:extLst>
              </p:cNvPr>
              <p:cNvSpPr/>
              <p:nvPr/>
            </p:nvSpPr>
            <p:spPr>
              <a:xfrm>
                <a:off x="3355569" y="2441701"/>
                <a:ext cx="59947" cy="12951"/>
              </a:xfrm>
              <a:custGeom>
                <a:avLst/>
                <a:gdLst>
                  <a:gd name="connsiteX0" fmla="*/ 162 w 59947"/>
                  <a:gd name="connsiteY0" fmla="*/ 29 h 12951"/>
                  <a:gd name="connsiteX1" fmla="*/ 60110 w 59947"/>
                  <a:gd name="connsiteY1" fmla="*/ 2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2" y="29"/>
                    </a:moveTo>
                    <a:lnTo>
                      <a:pt x="60110" y="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2" name="Graphic 7">
              <a:extLst>
                <a:ext uri="{FF2B5EF4-FFF2-40B4-BE49-F238E27FC236}">
                  <a16:creationId xmlns:a16="http://schemas.microsoft.com/office/drawing/2014/main" id="{80B68E82-B619-1238-5663-FEC63FD03E10}"/>
                </a:ext>
              </a:extLst>
            </p:cNvPr>
            <p:cNvGrpSpPr/>
            <p:nvPr/>
          </p:nvGrpSpPr>
          <p:grpSpPr>
            <a:xfrm>
              <a:off x="13972907" y="2664534"/>
              <a:ext cx="59947" cy="61002"/>
              <a:chOff x="3391335" y="2411135"/>
              <a:chExt cx="59947" cy="61002"/>
            </a:xfrm>
            <a:solidFill>
              <a:srgbClr val="000000"/>
            </a:solidFill>
          </p:grpSpPr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7EF90FF0-7FBE-8DAF-3382-864F94A3198F}"/>
                  </a:ext>
                </a:extLst>
              </p:cNvPr>
              <p:cNvSpPr/>
              <p:nvPr/>
            </p:nvSpPr>
            <p:spPr>
              <a:xfrm>
                <a:off x="3421372" y="2411135"/>
                <a:ext cx="12727" cy="61002"/>
              </a:xfrm>
              <a:custGeom>
                <a:avLst/>
                <a:gdLst>
                  <a:gd name="connsiteX0" fmla="*/ 164 w 12727"/>
                  <a:gd name="connsiteY0" fmla="*/ 29 h 61002"/>
                  <a:gd name="connsiteX1" fmla="*/ 164 w 12727"/>
                  <a:gd name="connsiteY1" fmla="*/ 6103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4" y="29"/>
                    </a:moveTo>
                    <a:lnTo>
                      <a:pt x="164" y="610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29C4A611-6F31-5D8C-B7E6-6B6643A85E8A}"/>
                  </a:ext>
                </a:extLst>
              </p:cNvPr>
              <p:cNvSpPr/>
              <p:nvPr/>
            </p:nvSpPr>
            <p:spPr>
              <a:xfrm>
                <a:off x="3391335" y="2441701"/>
                <a:ext cx="59947" cy="12951"/>
              </a:xfrm>
              <a:custGeom>
                <a:avLst/>
                <a:gdLst>
                  <a:gd name="connsiteX0" fmla="*/ 165 w 59947"/>
                  <a:gd name="connsiteY0" fmla="*/ 29 h 12951"/>
                  <a:gd name="connsiteX1" fmla="*/ 60112 w 59947"/>
                  <a:gd name="connsiteY1" fmla="*/ 2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5" y="29"/>
                    </a:moveTo>
                    <a:lnTo>
                      <a:pt x="60112" y="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3" name="Graphic 7">
              <a:extLst>
                <a:ext uri="{FF2B5EF4-FFF2-40B4-BE49-F238E27FC236}">
                  <a16:creationId xmlns:a16="http://schemas.microsoft.com/office/drawing/2014/main" id="{8D44DBF0-93A5-4E3F-5A2B-BC56F3B4481F}"/>
                </a:ext>
              </a:extLst>
            </p:cNvPr>
            <p:cNvGrpSpPr/>
            <p:nvPr/>
          </p:nvGrpSpPr>
          <p:grpSpPr>
            <a:xfrm>
              <a:off x="13985380" y="2664534"/>
              <a:ext cx="59947" cy="61002"/>
              <a:chOff x="3403808" y="2411135"/>
              <a:chExt cx="59947" cy="61002"/>
            </a:xfrm>
            <a:solidFill>
              <a:srgbClr val="000000"/>
            </a:solidFill>
          </p:grpSpPr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F2AD0183-3461-D5CF-3CD3-EE6D5D0A4FFE}"/>
                  </a:ext>
                </a:extLst>
              </p:cNvPr>
              <p:cNvSpPr/>
              <p:nvPr/>
            </p:nvSpPr>
            <p:spPr>
              <a:xfrm>
                <a:off x="3433845" y="2411135"/>
                <a:ext cx="12727" cy="61002"/>
              </a:xfrm>
              <a:custGeom>
                <a:avLst/>
                <a:gdLst>
                  <a:gd name="connsiteX0" fmla="*/ 165 w 12727"/>
                  <a:gd name="connsiteY0" fmla="*/ 29 h 61002"/>
                  <a:gd name="connsiteX1" fmla="*/ 165 w 12727"/>
                  <a:gd name="connsiteY1" fmla="*/ 6103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5" y="29"/>
                    </a:moveTo>
                    <a:lnTo>
                      <a:pt x="165" y="610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44F62FBB-DE73-D89C-AEBC-B1CCFFE910E6}"/>
                  </a:ext>
                </a:extLst>
              </p:cNvPr>
              <p:cNvSpPr/>
              <p:nvPr/>
            </p:nvSpPr>
            <p:spPr>
              <a:xfrm>
                <a:off x="3403808" y="2441701"/>
                <a:ext cx="59947" cy="12951"/>
              </a:xfrm>
              <a:custGeom>
                <a:avLst/>
                <a:gdLst>
                  <a:gd name="connsiteX0" fmla="*/ 165 w 59947"/>
                  <a:gd name="connsiteY0" fmla="*/ 29 h 12951"/>
                  <a:gd name="connsiteX1" fmla="*/ 60113 w 59947"/>
                  <a:gd name="connsiteY1" fmla="*/ 2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5" y="29"/>
                    </a:moveTo>
                    <a:lnTo>
                      <a:pt x="60113" y="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4" name="Graphic 7">
              <a:extLst>
                <a:ext uri="{FF2B5EF4-FFF2-40B4-BE49-F238E27FC236}">
                  <a16:creationId xmlns:a16="http://schemas.microsoft.com/office/drawing/2014/main" id="{AC56E2D5-C715-F28E-900E-F6DEE007710A}"/>
                </a:ext>
              </a:extLst>
            </p:cNvPr>
            <p:cNvGrpSpPr/>
            <p:nvPr/>
          </p:nvGrpSpPr>
          <p:grpSpPr>
            <a:xfrm>
              <a:off x="14006126" y="2677874"/>
              <a:ext cx="59947" cy="61002"/>
              <a:chOff x="3424554" y="2424475"/>
              <a:chExt cx="59947" cy="61002"/>
            </a:xfrm>
            <a:solidFill>
              <a:srgbClr val="000000"/>
            </a:solidFill>
          </p:grpSpPr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39CDFC37-0519-70CB-3583-11F22A1BE904}"/>
                  </a:ext>
                </a:extLst>
              </p:cNvPr>
              <p:cNvSpPr/>
              <p:nvPr/>
            </p:nvSpPr>
            <p:spPr>
              <a:xfrm>
                <a:off x="3454592" y="2424475"/>
                <a:ext cx="12727" cy="61002"/>
              </a:xfrm>
              <a:custGeom>
                <a:avLst/>
                <a:gdLst>
                  <a:gd name="connsiteX0" fmla="*/ 167 w 12727"/>
                  <a:gd name="connsiteY0" fmla="*/ 30 h 61002"/>
                  <a:gd name="connsiteX1" fmla="*/ 167 w 12727"/>
                  <a:gd name="connsiteY1" fmla="*/ 6103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67" y="30"/>
                    </a:moveTo>
                    <a:lnTo>
                      <a:pt x="167" y="6103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E47055AD-54B0-B1D2-C76F-290B631875D2}"/>
                  </a:ext>
                </a:extLst>
              </p:cNvPr>
              <p:cNvSpPr/>
              <p:nvPr/>
            </p:nvSpPr>
            <p:spPr>
              <a:xfrm>
                <a:off x="3424554" y="2455041"/>
                <a:ext cx="59947" cy="12951"/>
              </a:xfrm>
              <a:custGeom>
                <a:avLst/>
                <a:gdLst>
                  <a:gd name="connsiteX0" fmla="*/ 167 w 59947"/>
                  <a:gd name="connsiteY0" fmla="*/ 30 h 12951"/>
                  <a:gd name="connsiteX1" fmla="*/ 60115 w 59947"/>
                  <a:gd name="connsiteY1" fmla="*/ 3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67" y="30"/>
                    </a:moveTo>
                    <a:lnTo>
                      <a:pt x="60115" y="3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5" name="Graphic 7">
              <a:extLst>
                <a:ext uri="{FF2B5EF4-FFF2-40B4-BE49-F238E27FC236}">
                  <a16:creationId xmlns:a16="http://schemas.microsoft.com/office/drawing/2014/main" id="{86686E1F-40DB-A7F0-3178-5361BFADED74}"/>
                </a:ext>
              </a:extLst>
            </p:cNvPr>
            <p:cNvGrpSpPr/>
            <p:nvPr/>
          </p:nvGrpSpPr>
          <p:grpSpPr>
            <a:xfrm>
              <a:off x="14055510" y="2677874"/>
              <a:ext cx="59947" cy="61002"/>
              <a:chOff x="3473938" y="2424475"/>
              <a:chExt cx="59947" cy="61002"/>
            </a:xfrm>
            <a:solidFill>
              <a:srgbClr val="000000"/>
            </a:solidFill>
          </p:grpSpPr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180DEB80-9C5D-642D-CE3C-0FFC10E5EC30}"/>
                  </a:ext>
                </a:extLst>
              </p:cNvPr>
              <p:cNvSpPr/>
              <p:nvPr/>
            </p:nvSpPr>
            <p:spPr>
              <a:xfrm>
                <a:off x="3503975" y="2424475"/>
                <a:ext cx="12727" cy="61002"/>
              </a:xfrm>
              <a:custGeom>
                <a:avLst/>
                <a:gdLst>
                  <a:gd name="connsiteX0" fmla="*/ 171 w 12727"/>
                  <a:gd name="connsiteY0" fmla="*/ 30 h 61002"/>
                  <a:gd name="connsiteX1" fmla="*/ 171 w 12727"/>
                  <a:gd name="connsiteY1" fmla="*/ 6103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1" y="30"/>
                    </a:moveTo>
                    <a:lnTo>
                      <a:pt x="171" y="6103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B7EF924A-9CEE-0318-9D0C-EAE41484F09A}"/>
                  </a:ext>
                </a:extLst>
              </p:cNvPr>
              <p:cNvSpPr/>
              <p:nvPr/>
            </p:nvSpPr>
            <p:spPr>
              <a:xfrm>
                <a:off x="3473938" y="2455041"/>
                <a:ext cx="59947" cy="12951"/>
              </a:xfrm>
              <a:custGeom>
                <a:avLst/>
                <a:gdLst>
                  <a:gd name="connsiteX0" fmla="*/ 171 w 59947"/>
                  <a:gd name="connsiteY0" fmla="*/ 30 h 12951"/>
                  <a:gd name="connsiteX1" fmla="*/ 60119 w 59947"/>
                  <a:gd name="connsiteY1" fmla="*/ 3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1" y="30"/>
                    </a:moveTo>
                    <a:lnTo>
                      <a:pt x="60119" y="3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6" name="Graphic 7">
              <a:extLst>
                <a:ext uri="{FF2B5EF4-FFF2-40B4-BE49-F238E27FC236}">
                  <a16:creationId xmlns:a16="http://schemas.microsoft.com/office/drawing/2014/main" id="{FF07C67C-5CA7-4027-ED99-05D8CA6F1C7E}"/>
                </a:ext>
              </a:extLst>
            </p:cNvPr>
            <p:cNvGrpSpPr/>
            <p:nvPr/>
          </p:nvGrpSpPr>
          <p:grpSpPr>
            <a:xfrm>
              <a:off x="14075620" y="2695100"/>
              <a:ext cx="59947" cy="61002"/>
              <a:chOff x="3494048" y="2441701"/>
              <a:chExt cx="59947" cy="61002"/>
            </a:xfrm>
            <a:solidFill>
              <a:srgbClr val="000000"/>
            </a:solidFill>
          </p:grpSpPr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A8D0FFB7-8060-DD8B-FB19-4503FD944EC5}"/>
                  </a:ext>
                </a:extLst>
              </p:cNvPr>
              <p:cNvSpPr/>
              <p:nvPr/>
            </p:nvSpPr>
            <p:spPr>
              <a:xfrm>
                <a:off x="3524085" y="2441701"/>
                <a:ext cx="12727" cy="61002"/>
              </a:xfrm>
              <a:custGeom>
                <a:avLst/>
                <a:gdLst>
                  <a:gd name="connsiteX0" fmla="*/ 173 w 12727"/>
                  <a:gd name="connsiteY0" fmla="*/ 31 h 61002"/>
                  <a:gd name="connsiteX1" fmla="*/ 173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3" y="31"/>
                    </a:moveTo>
                    <a:lnTo>
                      <a:pt x="173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17F03BD2-E0DA-7DF1-9A19-F31CE3BD714D}"/>
                  </a:ext>
                </a:extLst>
              </p:cNvPr>
              <p:cNvSpPr/>
              <p:nvPr/>
            </p:nvSpPr>
            <p:spPr>
              <a:xfrm>
                <a:off x="3494048" y="2472267"/>
                <a:ext cx="59947" cy="12951"/>
              </a:xfrm>
              <a:custGeom>
                <a:avLst/>
                <a:gdLst>
                  <a:gd name="connsiteX0" fmla="*/ 173 w 59947"/>
                  <a:gd name="connsiteY0" fmla="*/ 31 h 12951"/>
                  <a:gd name="connsiteX1" fmla="*/ 60120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3" y="31"/>
                    </a:moveTo>
                    <a:lnTo>
                      <a:pt x="60120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7" name="Graphic 7">
              <a:extLst>
                <a:ext uri="{FF2B5EF4-FFF2-40B4-BE49-F238E27FC236}">
                  <a16:creationId xmlns:a16="http://schemas.microsoft.com/office/drawing/2014/main" id="{4A18008D-0301-C0E0-4FAD-580EBAFCD7F5}"/>
                </a:ext>
              </a:extLst>
            </p:cNvPr>
            <p:cNvGrpSpPr/>
            <p:nvPr/>
          </p:nvGrpSpPr>
          <p:grpSpPr>
            <a:xfrm>
              <a:off x="14112530" y="2695100"/>
              <a:ext cx="59947" cy="61002"/>
              <a:chOff x="3530958" y="2441701"/>
              <a:chExt cx="59947" cy="61002"/>
            </a:xfrm>
            <a:solidFill>
              <a:srgbClr val="000000"/>
            </a:solidFill>
          </p:grpSpPr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D8A4B3F8-8E5D-CD62-B2D1-DDB241955693}"/>
                  </a:ext>
                </a:extLst>
              </p:cNvPr>
              <p:cNvSpPr/>
              <p:nvPr/>
            </p:nvSpPr>
            <p:spPr>
              <a:xfrm>
                <a:off x="3560996" y="2441701"/>
                <a:ext cx="12727" cy="61002"/>
              </a:xfrm>
              <a:custGeom>
                <a:avLst/>
                <a:gdLst>
                  <a:gd name="connsiteX0" fmla="*/ 175 w 12727"/>
                  <a:gd name="connsiteY0" fmla="*/ 31 h 61002"/>
                  <a:gd name="connsiteX1" fmla="*/ 175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5" y="31"/>
                    </a:moveTo>
                    <a:lnTo>
                      <a:pt x="175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EFC1777A-C059-EBE0-C97D-7D245F915E42}"/>
                  </a:ext>
                </a:extLst>
              </p:cNvPr>
              <p:cNvSpPr/>
              <p:nvPr/>
            </p:nvSpPr>
            <p:spPr>
              <a:xfrm>
                <a:off x="3530958" y="2472267"/>
                <a:ext cx="59947" cy="12951"/>
              </a:xfrm>
              <a:custGeom>
                <a:avLst/>
                <a:gdLst>
                  <a:gd name="connsiteX0" fmla="*/ 175 w 59947"/>
                  <a:gd name="connsiteY0" fmla="*/ 31 h 12951"/>
                  <a:gd name="connsiteX1" fmla="*/ 60123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5" y="31"/>
                    </a:moveTo>
                    <a:lnTo>
                      <a:pt x="60123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8" name="Graphic 7">
              <a:extLst>
                <a:ext uri="{FF2B5EF4-FFF2-40B4-BE49-F238E27FC236}">
                  <a16:creationId xmlns:a16="http://schemas.microsoft.com/office/drawing/2014/main" id="{08933C1B-8394-7755-AE31-1BE25BA9DD63}"/>
                </a:ext>
              </a:extLst>
            </p:cNvPr>
            <p:cNvGrpSpPr/>
            <p:nvPr/>
          </p:nvGrpSpPr>
          <p:grpSpPr>
            <a:xfrm>
              <a:off x="14124494" y="2695100"/>
              <a:ext cx="59947" cy="61002"/>
              <a:chOff x="3542922" y="2441701"/>
              <a:chExt cx="59947" cy="61002"/>
            </a:xfrm>
            <a:solidFill>
              <a:srgbClr val="000000"/>
            </a:solidFill>
          </p:grpSpPr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756BF46C-19FD-2EE6-524D-CD6BA5D67145}"/>
                  </a:ext>
                </a:extLst>
              </p:cNvPr>
              <p:cNvSpPr/>
              <p:nvPr/>
            </p:nvSpPr>
            <p:spPr>
              <a:xfrm>
                <a:off x="3572960" y="2441701"/>
                <a:ext cx="12727" cy="61002"/>
              </a:xfrm>
              <a:custGeom>
                <a:avLst/>
                <a:gdLst>
                  <a:gd name="connsiteX0" fmla="*/ 176 w 12727"/>
                  <a:gd name="connsiteY0" fmla="*/ 31 h 61002"/>
                  <a:gd name="connsiteX1" fmla="*/ 176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6" y="31"/>
                    </a:moveTo>
                    <a:lnTo>
                      <a:pt x="176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0A7C3082-8200-2ED4-C926-FCB2B09E99FE}"/>
                  </a:ext>
                </a:extLst>
              </p:cNvPr>
              <p:cNvSpPr/>
              <p:nvPr/>
            </p:nvSpPr>
            <p:spPr>
              <a:xfrm>
                <a:off x="3542922" y="2472267"/>
                <a:ext cx="59947" cy="12951"/>
              </a:xfrm>
              <a:custGeom>
                <a:avLst/>
                <a:gdLst>
                  <a:gd name="connsiteX0" fmla="*/ 176 w 59947"/>
                  <a:gd name="connsiteY0" fmla="*/ 31 h 12951"/>
                  <a:gd name="connsiteX1" fmla="*/ 60124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6" y="31"/>
                    </a:moveTo>
                    <a:lnTo>
                      <a:pt x="60124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9" name="Graphic 7">
              <a:extLst>
                <a:ext uri="{FF2B5EF4-FFF2-40B4-BE49-F238E27FC236}">
                  <a16:creationId xmlns:a16="http://schemas.microsoft.com/office/drawing/2014/main" id="{0B30F6C6-7FB6-14A6-296E-566F2B0689A5}"/>
                </a:ext>
              </a:extLst>
            </p:cNvPr>
            <p:cNvGrpSpPr/>
            <p:nvPr/>
          </p:nvGrpSpPr>
          <p:grpSpPr>
            <a:xfrm>
              <a:off x="14133277" y="2695100"/>
              <a:ext cx="59947" cy="61002"/>
              <a:chOff x="3551705" y="2441701"/>
              <a:chExt cx="59947" cy="61002"/>
            </a:xfrm>
            <a:solidFill>
              <a:srgbClr val="000000"/>
            </a:solidFill>
          </p:grpSpPr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46CCC3DE-330C-D829-0BEC-5727498F871B}"/>
                  </a:ext>
                </a:extLst>
              </p:cNvPr>
              <p:cNvSpPr/>
              <p:nvPr/>
            </p:nvSpPr>
            <p:spPr>
              <a:xfrm>
                <a:off x="3581742" y="2441701"/>
                <a:ext cx="12727" cy="61002"/>
              </a:xfrm>
              <a:custGeom>
                <a:avLst/>
                <a:gdLst>
                  <a:gd name="connsiteX0" fmla="*/ 177 w 12727"/>
                  <a:gd name="connsiteY0" fmla="*/ 31 h 61002"/>
                  <a:gd name="connsiteX1" fmla="*/ 177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7" y="31"/>
                    </a:moveTo>
                    <a:lnTo>
                      <a:pt x="177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24441E38-D6F2-5AB0-BDF1-E28E92F0A666}"/>
                  </a:ext>
                </a:extLst>
              </p:cNvPr>
              <p:cNvSpPr/>
              <p:nvPr/>
            </p:nvSpPr>
            <p:spPr>
              <a:xfrm>
                <a:off x="3551705" y="2472267"/>
                <a:ext cx="59947" cy="12951"/>
              </a:xfrm>
              <a:custGeom>
                <a:avLst/>
                <a:gdLst>
                  <a:gd name="connsiteX0" fmla="*/ 177 w 59947"/>
                  <a:gd name="connsiteY0" fmla="*/ 31 h 12951"/>
                  <a:gd name="connsiteX1" fmla="*/ 60125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7" y="31"/>
                    </a:moveTo>
                    <a:lnTo>
                      <a:pt x="60125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0" name="Graphic 7">
              <a:extLst>
                <a:ext uri="{FF2B5EF4-FFF2-40B4-BE49-F238E27FC236}">
                  <a16:creationId xmlns:a16="http://schemas.microsoft.com/office/drawing/2014/main" id="{D718A685-D617-719A-9595-357566A5CF89}"/>
                </a:ext>
              </a:extLst>
            </p:cNvPr>
            <p:cNvGrpSpPr/>
            <p:nvPr/>
          </p:nvGrpSpPr>
          <p:grpSpPr>
            <a:xfrm>
              <a:off x="14145113" y="2695100"/>
              <a:ext cx="59947" cy="61002"/>
              <a:chOff x="3563541" y="2441701"/>
              <a:chExt cx="59947" cy="61002"/>
            </a:xfrm>
            <a:solidFill>
              <a:srgbClr val="000000"/>
            </a:solidFill>
          </p:grpSpPr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5D00703-15BE-0270-EF2C-BBB20B8490E8}"/>
                  </a:ext>
                </a:extLst>
              </p:cNvPr>
              <p:cNvSpPr/>
              <p:nvPr/>
            </p:nvSpPr>
            <p:spPr>
              <a:xfrm>
                <a:off x="3593579" y="2441701"/>
                <a:ext cx="12727" cy="61002"/>
              </a:xfrm>
              <a:custGeom>
                <a:avLst/>
                <a:gdLst>
                  <a:gd name="connsiteX0" fmla="*/ 178 w 12727"/>
                  <a:gd name="connsiteY0" fmla="*/ 31 h 61002"/>
                  <a:gd name="connsiteX1" fmla="*/ 178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78" y="31"/>
                    </a:moveTo>
                    <a:lnTo>
                      <a:pt x="178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08A94287-BDC9-C59E-E6AC-DC00A2CA6960}"/>
                  </a:ext>
                </a:extLst>
              </p:cNvPr>
              <p:cNvSpPr/>
              <p:nvPr/>
            </p:nvSpPr>
            <p:spPr>
              <a:xfrm>
                <a:off x="3563541" y="2472267"/>
                <a:ext cx="59947" cy="12951"/>
              </a:xfrm>
              <a:custGeom>
                <a:avLst/>
                <a:gdLst>
                  <a:gd name="connsiteX0" fmla="*/ 178 w 59947"/>
                  <a:gd name="connsiteY0" fmla="*/ 31 h 12951"/>
                  <a:gd name="connsiteX1" fmla="*/ 60126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78" y="31"/>
                    </a:moveTo>
                    <a:lnTo>
                      <a:pt x="60126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1" name="Graphic 7">
              <a:extLst>
                <a:ext uri="{FF2B5EF4-FFF2-40B4-BE49-F238E27FC236}">
                  <a16:creationId xmlns:a16="http://schemas.microsoft.com/office/drawing/2014/main" id="{C82FA62D-5C4E-F027-9F88-54CD1D4CB9A4}"/>
                </a:ext>
              </a:extLst>
            </p:cNvPr>
            <p:cNvGrpSpPr/>
            <p:nvPr/>
          </p:nvGrpSpPr>
          <p:grpSpPr>
            <a:xfrm>
              <a:off x="14182151" y="2695100"/>
              <a:ext cx="59947" cy="61002"/>
              <a:chOff x="3600579" y="2441701"/>
              <a:chExt cx="59947" cy="61002"/>
            </a:xfrm>
            <a:solidFill>
              <a:srgbClr val="000000"/>
            </a:solidFill>
          </p:grpSpPr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42838267-71EE-64B8-3ADA-79AA3BFE5139}"/>
                  </a:ext>
                </a:extLst>
              </p:cNvPr>
              <p:cNvSpPr/>
              <p:nvPr/>
            </p:nvSpPr>
            <p:spPr>
              <a:xfrm>
                <a:off x="3630617" y="2441701"/>
                <a:ext cx="12727" cy="61002"/>
              </a:xfrm>
              <a:custGeom>
                <a:avLst/>
                <a:gdLst>
                  <a:gd name="connsiteX0" fmla="*/ 181 w 12727"/>
                  <a:gd name="connsiteY0" fmla="*/ 31 h 61002"/>
                  <a:gd name="connsiteX1" fmla="*/ 181 w 12727"/>
                  <a:gd name="connsiteY1" fmla="*/ 6103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1" y="31"/>
                    </a:moveTo>
                    <a:lnTo>
                      <a:pt x="181" y="6103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1646320D-4E46-BDFA-672A-486045F2E96E}"/>
                  </a:ext>
                </a:extLst>
              </p:cNvPr>
              <p:cNvSpPr/>
              <p:nvPr/>
            </p:nvSpPr>
            <p:spPr>
              <a:xfrm>
                <a:off x="3600579" y="2472267"/>
                <a:ext cx="59947" cy="12951"/>
              </a:xfrm>
              <a:custGeom>
                <a:avLst/>
                <a:gdLst>
                  <a:gd name="connsiteX0" fmla="*/ 181 w 59947"/>
                  <a:gd name="connsiteY0" fmla="*/ 31 h 12951"/>
                  <a:gd name="connsiteX1" fmla="*/ 60129 w 59947"/>
                  <a:gd name="connsiteY1" fmla="*/ 3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1" y="31"/>
                    </a:moveTo>
                    <a:lnTo>
                      <a:pt x="60129" y="3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2" name="Graphic 7">
              <a:extLst>
                <a:ext uri="{FF2B5EF4-FFF2-40B4-BE49-F238E27FC236}">
                  <a16:creationId xmlns:a16="http://schemas.microsoft.com/office/drawing/2014/main" id="{EC85AD24-F5AF-049B-1892-8FDC719A04DE}"/>
                </a:ext>
              </a:extLst>
            </p:cNvPr>
            <p:cNvGrpSpPr/>
            <p:nvPr/>
          </p:nvGrpSpPr>
          <p:grpSpPr>
            <a:xfrm>
              <a:off x="14207225" y="2707145"/>
              <a:ext cx="59947" cy="61002"/>
              <a:chOff x="3625653" y="2453746"/>
              <a:chExt cx="59947" cy="61002"/>
            </a:xfrm>
            <a:solidFill>
              <a:srgbClr val="000000"/>
            </a:solidFill>
          </p:grpSpPr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9510C2D7-2A91-DF1E-A881-B15CCF1D6469}"/>
                  </a:ext>
                </a:extLst>
              </p:cNvPr>
              <p:cNvSpPr/>
              <p:nvPr/>
            </p:nvSpPr>
            <p:spPr>
              <a:xfrm>
                <a:off x="3655691" y="2453746"/>
                <a:ext cx="12727" cy="61002"/>
              </a:xfrm>
              <a:custGeom>
                <a:avLst/>
                <a:gdLst>
                  <a:gd name="connsiteX0" fmla="*/ 183 w 12727"/>
                  <a:gd name="connsiteY0" fmla="*/ 32 h 61002"/>
                  <a:gd name="connsiteX1" fmla="*/ 183 w 12727"/>
                  <a:gd name="connsiteY1" fmla="*/ 6103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3" y="32"/>
                    </a:moveTo>
                    <a:lnTo>
                      <a:pt x="183" y="6103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C92389F0-3C8C-C476-03E6-9881F19CAB4E}"/>
                  </a:ext>
                </a:extLst>
              </p:cNvPr>
              <p:cNvSpPr/>
              <p:nvPr/>
            </p:nvSpPr>
            <p:spPr>
              <a:xfrm>
                <a:off x="3625653" y="2484312"/>
                <a:ext cx="59947" cy="12951"/>
              </a:xfrm>
              <a:custGeom>
                <a:avLst/>
                <a:gdLst>
                  <a:gd name="connsiteX0" fmla="*/ 183 w 59947"/>
                  <a:gd name="connsiteY0" fmla="*/ 32 h 12951"/>
                  <a:gd name="connsiteX1" fmla="*/ 60131 w 59947"/>
                  <a:gd name="connsiteY1" fmla="*/ 3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3" y="32"/>
                    </a:moveTo>
                    <a:lnTo>
                      <a:pt x="60131" y="3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3" name="Graphic 7">
              <a:extLst>
                <a:ext uri="{FF2B5EF4-FFF2-40B4-BE49-F238E27FC236}">
                  <a16:creationId xmlns:a16="http://schemas.microsoft.com/office/drawing/2014/main" id="{CAF2BBDB-846A-4A8B-9CCD-6B2CAB422BE6}"/>
                </a:ext>
              </a:extLst>
            </p:cNvPr>
            <p:cNvGrpSpPr/>
            <p:nvPr/>
          </p:nvGrpSpPr>
          <p:grpSpPr>
            <a:xfrm>
              <a:off x="14239172" y="2735897"/>
              <a:ext cx="59947" cy="61002"/>
              <a:chOff x="3657600" y="2482498"/>
              <a:chExt cx="59947" cy="61002"/>
            </a:xfrm>
            <a:solidFill>
              <a:srgbClr val="000000"/>
            </a:solidFill>
          </p:grpSpPr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6E27A824-D128-02EF-4FF8-58792FE6C9C9}"/>
                  </a:ext>
                </a:extLst>
              </p:cNvPr>
              <p:cNvSpPr/>
              <p:nvPr/>
            </p:nvSpPr>
            <p:spPr>
              <a:xfrm>
                <a:off x="3687637" y="2482498"/>
                <a:ext cx="12727" cy="61002"/>
              </a:xfrm>
              <a:custGeom>
                <a:avLst/>
                <a:gdLst>
                  <a:gd name="connsiteX0" fmla="*/ 185 w 12727"/>
                  <a:gd name="connsiteY0" fmla="*/ 34 h 61002"/>
                  <a:gd name="connsiteX1" fmla="*/ 185 w 12727"/>
                  <a:gd name="connsiteY1" fmla="*/ 6103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5" y="34"/>
                    </a:moveTo>
                    <a:lnTo>
                      <a:pt x="185" y="6103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8A4FA14B-B49D-37B9-A97A-0F367BEDD396}"/>
                  </a:ext>
                </a:extLst>
              </p:cNvPr>
              <p:cNvSpPr/>
              <p:nvPr/>
            </p:nvSpPr>
            <p:spPr>
              <a:xfrm>
                <a:off x="3657600" y="2513064"/>
                <a:ext cx="59947" cy="12951"/>
              </a:xfrm>
              <a:custGeom>
                <a:avLst/>
                <a:gdLst>
                  <a:gd name="connsiteX0" fmla="*/ 185 w 59947"/>
                  <a:gd name="connsiteY0" fmla="*/ 34 h 12951"/>
                  <a:gd name="connsiteX1" fmla="*/ 60133 w 59947"/>
                  <a:gd name="connsiteY1" fmla="*/ 3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5" y="34"/>
                    </a:moveTo>
                    <a:lnTo>
                      <a:pt x="60133" y="3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4" name="Graphic 7">
              <a:extLst>
                <a:ext uri="{FF2B5EF4-FFF2-40B4-BE49-F238E27FC236}">
                  <a16:creationId xmlns:a16="http://schemas.microsoft.com/office/drawing/2014/main" id="{6053FAF4-A919-84AB-72BD-5BC675BBF386}"/>
                </a:ext>
              </a:extLst>
            </p:cNvPr>
            <p:cNvGrpSpPr/>
            <p:nvPr/>
          </p:nvGrpSpPr>
          <p:grpSpPr>
            <a:xfrm>
              <a:off x="14252281" y="2735897"/>
              <a:ext cx="59947" cy="61002"/>
              <a:chOff x="3670709" y="2482498"/>
              <a:chExt cx="59947" cy="61002"/>
            </a:xfrm>
            <a:solidFill>
              <a:srgbClr val="000000"/>
            </a:solidFill>
          </p:grpSpPr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4BAA8C7D-51DD-E273-CA46-EEBBB9B7DDFD}"/>
                  </a:ext>
                </a:extLst>
              </p:cNvPr>
              <p:cNvSpPr/>
              <p:nvPr/>
            </p:nvSpPr>
            <p:spPr>
              <a:xfrm>
                <a:off x="3700747" y="2482498"/>
                <a:ext cx="12727" cy="61002"/>
              </a:xfrm>
              <a:custGeom>
                <a:avLst/>
                <a:gdLst>
                  <a:gd name="connsiteX0" fmla="*/ 186 w 12727"/>
                  <a:gd name="connsiteY0" fmla="*/ 34 h 61002"/>
                  <a:gd name="connsiteX1" fmla="*/ 186 w 12727"/>
                  <a:gd name="connsiteY1" fmla="*/ 6103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6" y="34"/>
                    </a:moveTo>
                    <a:lnTo>
                      <a:pt x="186" y="6103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78F19FAC-691F-B0E5-09B6-F5D3CE21FE51}"/>
                  </a:ext>
                </a:extLst>
              </p:cNvPr>
              <p:cNvSpPr/>
              <p:nvPr/>
            </p:nvSpPr>
            <p:spPr>
              <a:xfrm>
                <a:off x="3670709" y="2513064"/>
                <a:ext cx="59947" cy="12951"/>
              </a:xfrm>
              <a:custGeom>
                <a:avLst/>
                <a:gdLst>
                  <a:gd name="connsiteX0" fmla="*/ 186 w 59947"/>
                  <a:gd name="connsiteY0" fmla="*/ 34 h 12951"/>
                  <a:gd name="connsiteX1" fmla="*/ 60134 w 59947"/>
                  <a:gd name="connsiteY1" fmla="*/ 3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6" y="34"/>
                    </a:moveTo>
                    <a:lnTo>
                      <a:pt x="60134" y="3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5" name="Graphic 7">
              <a:extLst>
                <a:ext uri="{FF2B5EF4-FFF2-40B4-BE49-F238E27FC236}">
                  <a16:creationId xmlns:a16="http://schemas.microsoft.com/office/drawing/2014/main" id="{53F30009-978E-74BE-A5EC-0B67DEED9FA1}"/>
                </a:ext>
              </a:extLst>
            </p:cNvPr>
            <p:cNvGrpSpPr/>
            <p:nvPr/>
          </p:nvGrpSpPr>
          <p:grpSpPr>
            <a:xfrm>
              <a:off x="14264882" y="2735897"/>
              <a:ext cx="59947" cy="61002"/>
              <a:chOff x="3683310" y="2482498"/>
              <a:chExt cx="59947" cy="61002"/>
            </a:xfrm>
            <a:solidFill>
              <a:srgbClr val="000000"/>
            </a:solidFill>
          </p:grpSpPr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8D7259FD-03FA-4C4C-292C-F6B66549207A}"/>
                  </a:ext>
                </a:extLst>
              </p:cNvPr>
              <p:cNvSpPr/>
              <p:nvPr/>
            </p:nvSpPr>
            <p:spPr>
              <a:xfrm>
                <a:off x="3713348" y="2482498"/>
                <a:ext cx="12727" cy="61002"/>
              </a:xfrm>
              <a:custGeom>
                <a:avLst/>
                <a:gdLst>
                  <a:gd name="connsiteX0" fmla="*/ 187 w 12727"/>
                  <a:gd name="connsiteY0" fmla="*/ 34 h 61002"/>
                  <a:gd name="connsiteX1" fmla="*/ 187 w 12727"/>
                  <a:gd name="connsiteY1" fmla="*/ 6103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87" y="34"/>
                    </a:moveTo>
                    <a:lnTo>
                      <a:pt x="187" y="6103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E6F80CF9-A87F-3B2D-2835-B88922AAF3B1}"/>
                  </a:ext>
                </a:extLst>
              </p:cNvPr>
              <p:cNvSpPr/>
              <p:nvPr/>
            </p:nvSpPr>
            <p:spPr>
              <a:xfrm>
                <a:off x="3683310" y="2513064"/>
                <a:ext cx="59947" cy="12951"/>
              </a:xfrm>
              <a:custGeom>
                <a:avLst/>
                <a:gdLst>
                  <a:gd name="connsiteX0" fmla="*/ 187 w 59947"/>
                  <a:gd name="connsiteY0" fmla="*/ 34 h 12951"/>
                  <a:gd name="connsiteX1" fmla="*/ 60135 w 59947"/>
                  <a:gd name="connsiteY1" fmla="*/ 3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87" y="34"/>
                    </a:moveTo>
                    <a:lnTo>
                      <a:pt x="60135" y="3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6" name="Graphic 7">
              <a:extLst>
                <a:ext uri="{FF2B5EF4-FFF2-40B4-BE49-F238E27FC236}">
                  <a16:creationId xmlns:a16="http://schemas.microsoft.com/office/drawing/2014/main" id="{CA3404C2-AB13-152C-000A-8283ABB9A639}"/>
                </a:ext>
              </a:extLst>
            </p:cNvPr>
            <p:cNvGrpSpPr/>
            <p:nvPr/>
          </p:nvGrpSpPr>
          <p:grpSpPr>
            <a:xfrm>
              <a:off x="14379432" y="2768406"/>
              <a:ext cx="59947" cy="61002"/>
              <a:chOff x="3797860" y="2515007"/>
              <a:chExt cx="59947" cy="61002"/>
            </a:xfrm>
            <a:solidFill>
              <a:srgbClr val="000000"/>
            </a:solidFill>
          </p:grpSpPr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A3627FB8-132F-97C9-4962-B1FB689B480D}"/>
                  </a:ext>
                </a:extLst>
              </p:cNvPr>
              <p:cNvSpPr/>
              <p:nvPr/>
            </p:nvSpPr>
            <p:spPr>
              <a:xfrm>
                <a:off x="3827898" y="2515007"/>
                <a:ext cx="12727" cy="61002"/>
              </a:xfrm>
              <a:custGeom>
                <a:avLst/>
                <a:gdLst>
                  <a:gd name="connsiteX0" fmla="*/ 196 w 12727"/>
                  <a:gd name="connsiteY0" fmla="*/ 37 h 61002"/>
                  <a:gd name="connsiteX1" fmla="*/ 196 w 12727"/>
                  <a:gd name="connsiteY1" fmla="*/ 6103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96" y="37"/>
                    </a:moveTo>
                    <a:lnTo>
                      <a:pt x="196" y="6103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CB266BBF-55E5-AA18-3FC1-7E56F3968786}"/>
                  </a:ext>
                </a:extLst>
              </p:cNvPr>
              <p:cNvSpPr/>
              <p:nvPr/>
            </p:nvSpPr>
            <p:spPr>
              <a:xfrm>
                <a:off x="3797860" y="2545573"/>
                <a:ext cx="59947" cy="12951"/>
              </a:xfrm>
              <a:custGeom>
                <a:avLst/>
                <a:gdLst>
                  <a:gd name="connsiteX0" fmla="*/ 196 w 59947"/>
                  <a:gd name="connsiteY0" fmla="*/ 37 h 12951"/>
                  <a:gd name="connsiteX1" fmla="*/ 60144 w 59947"/>
                  <a:gd name="connsiteY1" fmla="*/ 3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96" y="37"/>
                    </a:moveTo>
                    <a:lnTo>
                      <a:pt x="60144" y="3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7" name="Graphic 7">
              <a:extLst>
                <a:ext uri="{FF2B5EF4-FFF2-40B4-BE49-F238E27FC236}">
                  <a16:creationId xmlns:a16="http://schemas.microsoft.com/office/drawing/2014/main" id="{BAD69A13-0A5A-4229-CD46-5606A61C3238}"/>
                </a:ext>
              </a:extLst>
            </p:cNvPr>
            <p:cNvGrpSpPr/>
            <p:nvPr/>
          </p:nvGrpSpPr>
          <p:grpSpPr>
            <a:xfrm>
              <a:off x="14403869" y="2768406"/>
              <a:ext cx="59947" cy="61002"/>
              <a:chOff x="3822297" y="2515007"/>
              <a:chExt cx="59947" cy="61002"/>
            </a:xfrm>
            <a:solidFill>
              <a:srgbClr val="000000"/>
            </a:solidFill>
          </p:grpSpPr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61ABD522-B4D5-1A71-1CD2-C2B5BBADAE9E}"/>
                  </a:ext>
                </a:extLst>
              </p:cNvPr>
              <p:cNvSpPr/>
              <p:nvPr/>
            </p:nvSpPr>
            <p:spPr>
              <a:xfrm>
                <a:off x="3852335" y="2515007"/>
                <a:ext cx="12727" cy="61002"/>
              </a:xfrm>
              <a:custGeom>
                <a:avLst/>
                <a:gdLst>
                  <a:gd name="connsiteX0" fmla="*/ 198 w 12727"/>
                  <a:gd name="connsiteY0" fmla="*/ 37 h 61002"/>
                  <a:gd name="connsiteX1" fmla="*/ 198 w 12727"/>
                  <a:gd name="connsiteY1" fmla="*/ 6103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98" y="37"/>
                    </a:moveTo>
                    <a:lnTo>
                      <a:pt x="198" y="6103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BC1B9508-B428-D628-FAE3-4654B8D51DBB}"/>
                  </a:ext>
                </a:extLst>
              </p:cNvPr>
              <p:cNvSpPr/>
              <p:nvPr/>
            </p:nvSpPr>
            <p:spPr>
              <a:xfrm>
                <a:off x="3822297" y="2545573"/>
                <a:ext cx="59947" cy="12951"/>
              </a:xfrm>
              <a:custGeom>
                <a:avLst/>
                <a:gdLst>
                  <a:gd name="connsiteX0" fmla="*/ 198 w 59947"/>
                  <a:gd name="connsiteY0" fmla="*/ 37 h 12951"/>
                  <a:gd name="connsiteX1" fmla="*/ 60146 w 59947"/>
                  <a:gd name="connsiteY1" fmla="*/ 3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98" y="37"/>
                    </a:moveTo>
                    <a:lnTo>
                      <a:pt x="60146" y="3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8" name="Graphic 7">
              <a:extLst>
                <a:ext uri="{FF2B5EF4-FFF2-40B4-BE49-F238E27FC236}">
                  <a16:creationId xmlns:a16="http://schemas.microsoft.com/office/drawing/2014/main" id="{3C7B2D00-AC42-122E-7F84-C7DC44F5EEB5}"/>
                </a:ext>
              </a:extLst>
            </p:cNvPr>
            <p:cNvGrpSpPr/>
            <p:nvPr/>
          </p:nvGrpSpPr>
          <p:grpSpPr>
            <a:xfrm>
              <a:off x="14624442" y="2815550"/>
              <a:ext cx="59947" cy="61002"/>
              <a:chOff x="4042870" y="2562151"/>
              <a:chExt cx="59947" cy="61002"/>
            </a:xfrm>
            <a:solidFill>
              <a:srgbClr val="000000"/>
            </a:solidFill>
          </p:grpSpPr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A23368C1-A3FC-BC6D-901C-488A19C0E369}"/>
                  </a:ext>
                </a:extLst>
              </p:cNvPr>
              <p:cNvSpPr/>
              <p:nvPr/>
            </p:nvSpPr>
            <p:spPr>
              <a:xfrm>
                <a:off x="4072908" y="2562151"/>
                <a:ext cx="12727" cy="61002"/>
              </a:xfrm>
              <a:custGeom>
                <a:avLst/>
                <a:gdLst>
                  <a:gd name="connsiteX0" fmla="*/ 216 w 12727"/>
                  <a:gd name="connsiteY0" fmla="*/ 41 h 61002"/>
                  <a:gd name="connsiteX1" fmla="*/ 216 w 12727"/>
                  <a:gd name="connsiteY1" fmla="*/ 61043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16" y="41"/>
                    </a:moveTo>
                    <a:lnTo>
                      <a:pt x="216" y="61043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8B5639FE-8A2A-533E-DB10-02B8E87EF928}"/>
                  </a:ext>
                </a:extLst>
              </p:cNvPr>
              <p:cNvSpPr/>
              <p:nvPr/>
            </p:nvSpPr>
            <p:spPr>
              <a:xfrm>
                <a:off x="4042870" y="2592717"/>
                <a:ext cx="59947" cy="12951"/>
              </a:xfrm>
              <a:custGeom>
                <a:avLst/>
                <a:gdLst>
                  <a:gd name="connsiteX0" fmla="*/ 216 w 59947"/>
                  <a:gd name="connsiteY0" fmla="*/ 41 h 12951"/>
                  <a:gd name="connsiteX1" fmla="*/ 60164 w 59947"/>
                  <a:gd name="connsiteY1" fmla="*/ 4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16" y="41"/>
                    </a:moveTo>
                    <a:lnTo>
                      <a:pt x="60164" y="4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9" name="Graphic 7">
              <a:extLst>
                <a:ext uri="{FF2B5EF4-FFF2-40B4-BE49-F238E27FC236}">
                  <a16:creationId xmlns:a16="http://schemas.microsoft.com/office/drawing/2014/main" id="{E0BAD759-FF68-568A-25B3-6BF6E24749C4}"/>
                </a:ext>
              </a:extLst>
            </p:cNvPr>
            <p:cNvGrpSpPr/>
            <p:nvPr/>
          </p:nvGrpSpPr>
          <p:grpSpPr>
            <a:xfrm>
              <a:off x="14751083" y="2826429"/>
              <a:ext cx="59947" cy="61002"/>
              <a:chOff x="4169511" y="2573030"/>
              <a:chExt cx="59947" cy="61002"/>
            </a:xfrm>
            <a:solidFill>
              <a:srgbClr val="000000"/>
            </a:solidFill>
          </p:grpSpPr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426EB785-03AB-AEE2-D9DF-EBBC8184974E}"/>
                  </a:ext>
                </a:extLst>
              </p:cNvPr>
              <p:cNvSpPr/>
              <p:nvPr/>
            </p:nvSpPr>
            <p:spPr>
              <a:xfrm>
                <a:off x="4199549" y="2573030"/>
                <a:ext cx="12727" cy="61002"/>
              </a:xfrm>
              <a:custGeom>
                <a:avLst/>
                <a:gdLst>
                  <a:gd name="connsiteX0" fmla="*/ 226 w 12727"/>
                  <a:gd name="connsiteY0" fmla="*/ 41 h 61002"/>
                  <a:gd name="connsiteX1" fmla="*/ 226 w 12727"/>
                  <a:gd name="connsiteY1" fmla="*/ 6104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26" y="41"/>
                    </a:moveTo>
                    <a:lnTo>
                      <a:pt x="226" y="6104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1F02FB48-4033-A0D2-3800-EA6B27550948}"/>
                  </a:ext>
                </a:extLst>
              </p:cNvPr>
              <p:cNvSpPr/>
              <p:nvPr/>
            </p:nvSpPr>
            <p:spPr>
              <a:xfrm>
                <a:off x="4169511" y="2603596"/>
                <a:ext cx="59947" cy="12951"/>
              </a:xfrm>
              <a:custGeom>
                <a:avLst/>
                <a:gdLst>
                  <a:gd name="connsiteX0" fmla="*/ 226 w 59947"/>
                  <a:gd name="connsiteY0" fmla="*/ 41 h 12951"/>
                  <a:gd name="connsiteX1" fmla="*/ 60174 w 59947"/>
                  <a:gd name="connsiteY1" fmla="*/ 41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26" y="41"/>
                    </a:moveTo>
                    <a:lnTo>
                      <a:pt x="60174" y="4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0" name="Graphic 7">
              <a:extLst>
                <a:ext uri="{FF2B5EF4-FFF2-40B4-BE49-F238E27FC236}">
                  <a16:creationId xmlns:a16="http://schemas.microsoft.com/office/drawing/2014/main" id="{53A6C200-CCC3-EC73-E7AC-9E04CFBAFAF0}"/>
                </a:ext>
              </a:extLst>
            </p:cNvPr>
            <p:cNvGrpSpPr/>
            <p:nvPr/>
          </p:nvGrpSpPr>
          <p:grpSpPr>
            <a:xfrm>
              <a:off x="14807468" y="2860233"/>
              <a:ext cx="59947" cy="61002"/>
              <a:chOff x="4225896" y="2606834"/>
              <a:chExt cx="59947" cy="61002"/>
            </a:xfrm>
            <a:solidFill>
              <a:srgbClr val="000000"/>
            </a:solidFill>
          </p:grpSpPr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7F6AFF10-7F7F-3851-7245-B28C761A9A62}"/>
                  </a:ext>
                </a:extLst>
              </p:cNvPr>
              <p:cNvSpPr/>
              <p:nvPr/>
            </p:nvSpPr>
            <p:spPr>
              <a:xfrm>
                <a:off x="4255933" y="2606834"/>
                <a:ext cx="12727" cy="61002"/>
              </a:xfrm>
              <a:custGeom>
                <a:avLst/>
                <a:gdLst>
                  <a:gd name="connsiteX0" fmla="*/ 230 w 12727"/>
                  <a:gd name="connsiteY0" fmla="*/ 44 h 61002"/>
                  <a:gd name="connsiteX1" fmla="*/ 230 w 12727"/>
                  <a:gd name="connsiteY1" fmla="*/ 6104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30" y="44"/>
                    </a:moveTo>
                    <a:lnTo>
                      <a:pt x="230" y="6104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16829F4F-498E-A944-72D3-FDCA7C9F7A35}"/>
                  </a:ext>
                </a:extLst>
              </p:cNvPr>
              <p:cNvSpPr/>
              <p:nvPr/>
            </p:nvSpPr>
            <p:spPr>
              <a:xfrm>
                <a:off x="4225896" y="2637400"/>
                <a:ext cx="59947" cy="12951"/>
              </a:xfrm>
              <a:custGeom>
                <a:avLst/>
                <a:gdLst>
                  <a:gd name="connsiteX0" fmla="*/ 230 w 59947"/>
                  <a:gd name="connsiteY0" fmla="*/ 44 h 12951"/>
                  <a:gd name="connsiteX1" fmla="*/ 60178 w 59947"/>
                  <a:gd name="connsiteY1" fmla="*/ 4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30" y="44"/>
                    </a:moveTo>
                    <a:lnTo>
                      <a:pt x="60178" y="4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1" name="Graphic 7">
              <a:extLst>
                <a:ext uri="{FF2B5EF4-FFF2-40B4-BE49-F238E27FC236}">
                  <a16:creationId xmlns:a16="http://schemas.microsoft.com/office/drawing/2014/main" id="{0C2BA1A6-F14C-EA82-53B3-4B1A3173FB2C}"/>
                </a:ext>
              </a:extLst>
            </p:cNvPr>
            <p:cNvGrpSpPr/>
            <p:nvPr/>
          </p:nvGrpSpPr>
          <p:grpSpPr>
            <a:xfrm>
              <a:off x="14890707" y="2877459"/>
              <a:ext cx="59947" cy="61002"/>
              <a:chOff x="4309135" y="2624060"/>
              <a:chExt cx="59947" cy="61002"/>
            </a:xfrm>
            <a:solidFill>
              <a:srgbClr val="000000"/>
            </a:solidFill>
          </p:grpSpPr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B8A9914C-F405-CA05-B7AA-36EA6350ECE8}"/>
                  </a:ext>
                </a:extLst>
              </p:cNvPr>
              <p:cNvSpPr/>
              <p:nvPr/>
            </p:nvSpPr>
            <p:spPr>
              <a:xfrm>
                <a:off x="4339173" y="2624060"/>
                <a:ext cx="12727" cy="61002"/>
              </a:xfrm>
              <a:custGeom>
                <a:avLst/>
                <a:gdLst>
                  <a:gd name="connsiteX0" fmla="*/ 237 w 12727"/>
                  <a:gd name="connsiteY0" fmla="*/ 45 h 61002"/>
                  <a:gd name="connsiteX1" fmla="*/ 237 w 12727"/>
                  <a:gd name="connsiteY1" fmla="*/ 61047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37" y="45"/>
                    </a:moveTo>
                    <a:lnTo>
                      <a:pt x="237" y="6104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A1A78542-1F41-A6CE-2102-B76B5E6F85A1}"/>
                  </a:ext>
                </a:extLst>
              </p:cNvPr>
              <p:cNvSpPr/>
              <p:nvPr/>
            </p:nvSpPr>
            <p:spPr>
              <a:xfrm>
                <a:off x="4309135" y="2654626"/>
                <a:ext cx="59947" cy="12951"/>
              </a:xfrm>
              <a:custGeom>
                <a:avLst/>
                <a:gdLst>
                  <a:gd name="connsiteX0" fmla="*/ 237 w 59947"/>
                  <a:gd name="connsiteY0" fmla="*/ 45 h 12951"/>
                  <a:gd name="connsiteX1" fmla="*/ 60184 w 59947"/>
                  <a:gd name="connsiteY1" fmla="*/ 45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37" y="45"/>
                    </a:moveTo>
                    <a:lnTo>
                      <a:pt x="60184" y="45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2" name="Graphic 7">
              <a:extLst>
                <a:ext uri="{FF2B5EF4-FFF2-40B4-BE49-F238E27FC236}">
                  <a16:creationId xmlns:a16="http://schemas.microsoft.com/office/drawing/2014/main" id="{CC1A0CF0-29A1-ED86-4973-F58049A007B2}"/>
                </a:ext>
              </a:extLst>
            </p:cNvPr>
            <p:cNvGrpSpPr/>
            <p:nvPr/>
          </p:nvGrpSpPr>
          <p:grpSpPr>
            <a:xfrm>
              <a:off x="14926472" y="2894037"/>
              <a:ext cx="59947" cy="61002"/>
              <a:chOff x="4344900" y="2640638"/>
              <a:chExt cx="59947" cy="61002"/>
            </a:xfrm>
            <a:solidFill>
              <a:srgbClr val="000000"/>
            </a:solidFill>
          </p:grpSpPr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5374F87E-5B2B-6274-4C02-CDF4304D6714}"/>
                  </a:ext>
                </a:extLst>
              </p:cNvPr>
              <p:cNvSpPr/>
              <p:nvPr/>
            </p:nvSpPr>
            <p:spPr>
              <a:xfrm>
                <a:off x="4374938" y="2640638"/>
                <a:ext cx="12727" cy="61002"/>
              </a:xfrm>
              <a:custGeom>
                <a:avLst/>
                <a:gdLst>
                  <a:gd name="connsiteX0" fmla="*/ 239 w 12727"/>
                  <a:gd name="connsiteY0" fmla="*/ 47 h 61002"/>
                  <a:gd name="connsiteX1" fmla="*/ 239 w 12727"/>
                  <a:gd name="connsiteY1" fmla="*/ 6104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39" y="47"/>
                    </a:moveTo>
                    <a:lnTo>
                      <a:pt x="239" y="610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78272F59-2A58-D72B-DA03-9011C12A4AFE}"/>
                  </a:ext>
                </a:extLst>
              </p:cNvPr>
              <p:cNvSpPr/>
              <p:nvPr/>
            </p:nvSpPr>
            <p:spPr>
              <a:xfrm>
                <a:off x="4344900" y="2671204"/>
                <a:ext cx="59947" cy="12951"/>
              </a:xfrm>
              <a:custGeom>
                <a:avLst/>
                <a:gdLst>
                  <a:gd name="connsiteX0" fmla="*/ 239 w 59947"/>
                  <a:gd name="connsiteY0" fmla="*/ 47 h 12951"/>
                  <a:gd name="connsiteX1" fmla="*/ 60187 w 59947"/>
                  <a:gd name="connsiteY1" fmla="*/ 4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39" y="47"/>
                    </a:moveTo>
                    <a:lnTo>
                      <a:pt x="60187" y="4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3" name="Graphic 7">
              <a:extLst>
                <a:ext uri="{FF2B5EF4-FFF2-40B4-BE49-F238E27FC236}">
                  <a16:creationId xmlns:a16="http://schemas.microsoft.com/office/drawing/2014/main" id="{EB94CA45-E8F7-AFC5-1F00-59AC269A1F0F}"/>
                </a:ext>
              </a:extLst>
            </p:cNvPr>
            <p:cNvGrpSpPr/>
            <p:nvPr/>
          </p:nvGrpSpPr>
          <p:grpSpPr>
            <a:xfrm>
              <a:off x="14959055" y="2894037"/>
              <a:ext cx="59947" cy="61002"/>
              <a:chOff x="4377483" y="2640638"/>
              <a:chExt cx="59947" cy="61002"/>
            </a:xfrm>
            <a:solidFill>
              <a:srgbClr val="000000"/>
            </a:solidFill>
          </p:grpSpPr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2E208FA-60D4-61CD-6269-4C2EE2F26633}"/>
                  </a:ext>
                </a:extLst>
              </p:cNvPr>
              <p:cNvSpPr/>
              <p:nvPr/>
            </p:nvSpPr>
            <p:spPr>
              <a:xfrm>
                <a:off x="4407521" y="2640638"/>
                <a:ext cx="12727" cy="61002"/>
              </a:xfrm>
              <a:custGeom>
                <a:avLst/>
                <a:gdLst>
                  <a:gd name="connsiteX0" fmla="*/ 242 w 12727"/>
                  <a:gd name="connsiteY0" fmla="*/ 47 h 61002"/>
                  <a:gd name="connsiteX1" fmla="*/ 242 w 12727"/>
                  <a:gd name="connsiteY1" fmla="*/ 6104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42" y="47"/>
                    </a:moveTo>
                    <a:lnTo>
                      <a:pt x="242" y="610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F5B095F6-2A00-60DC-4D34-0EFB849CB107}"/>
                  </a:ext>
                </a:extLst>
              </p:cNvPr>
              <p:cNvSpPr/>
              <p:nvPr/>
            </p:nvSpPr>
            <p:spPr>
              <a:xfrm>
                <a:off x="4377483" y="2671204"/>
                <a:ext cx="59947" cy="12951"/>
              </a:xfrm>
              <a:custGeom>
                <a:avLst/>
                <a:gdLst>
                  <a:gd name="connsiteX0" fmla="*/ 242 w 59947"/>
                  <a:gd name="connsiteY0" fmla="*/ 47 h 12951"/>
                  <a:gd name="connsiteX1" fmla="*/ 60190 w 59947"/>
                  <a:gd name="connsiteY1" fmla="*/ 4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42" y="47"/>
                    </a:moveTo>
                    <a:lnTo>
                      <a:pt x="60190" y="4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4" name="Graphic 7">
              <a:extLst>
                <a:ext uri="{FF2B5EF4-FFF2-40B4-BE49-F238E27FC236}">
                  <a16:creationId xmlns:a16="http://schemas.microsoft.com/office/drawing/2014/main" id="{6564E6C6-8C38-9C25-F482-65A77DDD47C1}"/>
                </a:ext>
              </a:extLst>
            </p:cNvPr>
            <p:cNvGrpSpPr/>
            <p:nvPr/>
          </p:nvGrpSpPr>
          <p:grpSpPr>
            <a:xfrm>
              <a:off x="15110007" y="2909967"/>
              <a:ext cx="59947" cy="61002"/>
              <a:chOff x="4528435" y="2656568"/>
              <a:chExt cx="59947" cy="61002"/>
            </a:xfrm>
            <a:solidFill>
              <a:srgbClr val="000000"/>
            </a:solidFill>
          </p:grpSpPr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D4D315A3-F7A9-6659-C4E5-03A9CE198C5C}"/>
                  </a:ext>
                </a:extLst>
              </p:cNvPr>
              <p:cNvSpPr/>
              <p:nvPr/>
            </p:nvSpPr>
            <p:spPr>
              <a:xfrm>
                <a:off x="4558473" y="2656568"/>
                <a:ext cx="12727" cy="61002"/>
              </a:xfrm>
              <a:custGeom>
                <a:avLst/>
                <a:gdLst>
                  <a:gd name="connsiteX0" fmla="*/ 254 w 12727"/>
                  <a:gd name="connsiteY0" fmla="*/ 48 h 61002"/>
                  <a:gd name="connsiteX1" fmla="*/ 254 w 12727"/>
                  <a:gd name="connsiteY1" fmla="*/ 6105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54" y="48"/>
                    </a:moveTo>
                    <a:lnTo>
                      <a:pt x="254" y="6105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9FCB90BC-869C-7E73-5972-1E22A5EF2C0D}"/>
                  </a:ext>
                </a:extLst>
              </p:cNvPr>
              <p:cNvSpPr/>
              <p:nvPr/>
            </p:nvSpPr>
            <p:spPr>
              <a:xfrm>
                <a:off x="4528435" y="2687134"/>
                <a:ext cx="59947" cy="12951"/>
              </a:xfrm>
              <a:custGeom>
                <a:avLst/>
                <a:gdLst>
                  <a:gd name="connsiteX0" fmla="*/ 254 w 59947"/>
                  <a:gd name="connsiteY0" fmla="*/ 48 h 12951"/>
                  <a:gd name="connsiteX1" fmla="*/ 60202 w 59947"/>
                  <a:gd name="connsiteY1" fmla="*/ 48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54" y="48"/>
                    </a:moveTo>
                    <a:lnTo>
                      <a:pt x="60202" y="4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5" name="Graphic 7">
              <a:extLst>
                <a:ext uri="{FF2B5EF4-FFF2-40B4-BE49-F238E27FC236}">
                  <a16:creationId xmlns:a16="http://schemas.microsoft.com/office/drawing/2014/main" id="{E8506844-7879-AB1C-07D6-630FBF050698}"/>
                </a:ext>
              </a:extLst>
            </p:cNvPr>
            <p:cNvGrpSpPr/>
            <p:nvPr/>
          </p:nvGrpSpPr>
          <p:grpSpPr>
            <a:xfrm>
              <a:off x="15121971" y="2909967"/>
              <a:ext cx="59947" cy="61002"/>
              <a:chOff x="4540399" y="2656568"/>
              <a:chExt cx="59947" cy="61002"/>
            </a:xfrm>
            <a:solidFill>
              <a:srgbClr val="000000"/>
            </a:solidFill>
          </p:grpSpPr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DBD6773D-7E97-3518-4DE1-6D9279CC3595}"/>
                  </a:ext>
                </a:extLst>
              </p:cNvPr>
              <p:cNvSpPr/>
              <p:nvPr/>
            </p:nvSpPr>
            <p:spPr>
              <a:xfrm>
                <a:off x="4570437" y="2656568"/>
                <a:ext cx="12727" cy="61002"/>
              </a:xfrm>
              <a:custGeom>
                <a:avLst/>
                <a:gdLst>
                  <a:gd name="connsiteX0" fmla="*/ 255 w 12727"/>
                  <a:gd name="connsiteY0" fmla="*/ 48 h 61002"/>
                  <a:gd name="connsiteX1" fmla="*/ 255 w 12727"/>
                  <a:gd name="connsiteY1" fmla="*/ 6105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55" y="48"/>
                    </a:moveTo>
                    <a:lnTo>
                      <a:pt x="255" y="6105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88E7F07A-F21B-4A92-9D61-2FB41727D54A}"/>
                  </a:ext>
                </a:extLst>
              </p:cNvPr>
              <p:cNvSpPr/>
              <p:nvPr/>
            </p:nvSpPr>
            <p:spPr>
              <a:xfrm>
                <a:off x="4540399" y="2687134"/>
                <a:ext cx="59947" cy="12951"/>
              </a:xfrm>
              <a:custGeom>
                <a:avLst/>
                <a:gdLst>
                  <a:gd name="connsiteX0" fmla="*/ 255 w 59947"/>
                  <a:gd name="connsiteY0" fmla="*/ 48 h 12951"/>
                  <a:gd name="connsiteX1" fmla="*/ 60203 w 59947"/>
                  <a:gd name="connsiteY1" fmla="*/ 48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55" y="48"/>
                    </a:moveTo>
                    <a:lnTo>
                      <a:pt x="60203" y="4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6" name="Graphic 7">
              <a:extLst>
                <a:ext uri="{FF2B5EF4-FFF2-40B4-BE49-F238E27FC236}">
                  <a16:creationId xmlns:a16="http://schemas.microsoft.com/office/drawing/2014/main" id="{F175BB5A-6D25-F256-F4EB-291FCC511E1D}"/>
                </a:ext>
              </a:extLst>
            </p:cNvPr>
            <p:cNvGrpSpPr/>
            <p:nvPr/>
          </p:nvGrpSpPr>
          <p:grpSpPr>
            <a:xfrm>
              <a:off x="15156463" y="2926545"/>
              <a:ext cx="59947" cy="61002"/>
              <a:chOff x="4574891" y="2673146"/>
              <a:chExt cx="59947" cy="61002"/>
            </a:xfrm>
            <a:solidFill>
              <a:srgbClr val="000000"/>
            </a:solidFill>
          </p:grpSpPr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E4AC1EBA-971F-7F1B-5748-3453DC9683FE}"/>
                  </a:ext>
                </a:extLst>
              </p:cNvPr>
              <p:cNvSpPr/>
              <p:nvPr/>
            </p:nvSpPr>
            <p:spPr>
              <a:xfrm>
                <a:off x="4604929" y="2673146"/>
                <a:ext cx="12727" cy="61002"/>
              </a:xfrm>
              <a:custGeom>
                <a:avLst/>
                <a:gdLst>
                  <a:gd name="connsiteX0" fmla="*/ 257 w 12727"/>
                  <a:gd name="connsiteY0" fmla="*/ 49 h 61002"/>
                  <a:gd name="connsiteX1" fmla="*/ 257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57" y="49"/>
                    </a:moveTo>
                    <a:lnTo>
                      <a:pt x="257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EB9D83A5-BE1D-A669-089E-44D449E1BA0E}"/>
                  </a:ext>
                </a:extLst>
              </p:cNvPr>
              <p:cNvSpPr/>
              <p:nvPr/>
            </p:nvSpPr>
            <p:spPr>
              <a:xfrm>
                <a:off x="4574891" y="2703712"/>
                <a:ext cx="59947" cy="12951"/>
              </a:xfrm>
              <a:custGeom>
                <a:avLst/>
                <a:gdLst>
                  <a:gd name="connsiteX0" fmla="*/ 257 w 59947"/>
                  <a:gd name="connsiteY0" fmla="*/ 49 h 12951"/>
                  <a:gd name="connsiteX1" fmla="*/ 60205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57" y="49"/>
                    </a:moveTo>
                    <a:lnTo>
                      <a:pt x="60205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7" name="Graphic 7">
              <a:extLst>
                <a:ext uri="{FF2B5EF4-FFF2-40B4-BE49-F238E27FC236}">
                  <a16:creationId xmlns:a16="http://schemas.microsoft.com/office/drawing/2014/main" id="{66172B13-70BE-D8C1-CABA-4FDDCCA8031C}"/>
                </a:ext>
              </a:extLst>
            </p:cNvPr>
            <p:cNvGrpSpPr/>
            <p:nvPr/>
          </p:nvGrpSpPr>
          <p:grpSpPr>
            <a:xfrm>
              <a:off x="15190828" y="2926545"/>
              <a:ext cx="59947" cy="61002"/>
              <a:chOff x="4609256" y="2673146"/>
              <a:chExt cx="59947" cy="61002"/>
            </a:xfrm>
            <a:solidFill>
              <a:srgbClr val="000000"/>
            </a:solidFill>
          </p:grpSpPr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0C003B30-C746-1C81-1E05-C23008541629}"/>
                  </a:ext>
                </a:extLst>
              </p:cNvPr>
              <p:cNvSpPr/>
              <p:nvPr/>
            </p:nvSpPr>
            <p:spPr>
              <a:xfrm>
                <a:off x="4639294" y="2673146"/>
                <a:ext cx="12727" cy="61002"/>
              </a:xfrm>
              <a:custGeom>
                <a:avLst/>
                <a:gdLst>
                  <a:gd name="connsiteX0" fmla="*/ 260 w 12727"/>
                  <a:gd name="connsiteY0" fmla="*/ 49 h 61002"/>
                  <a:gd name="connsiteX1" fmla="*/ 260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0" y="49"/>
                    </a:moveTo>
                    <a:lnTo>
                      <a:pt x="260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28AF2F1A-DD4F-EE4E-2B41-DBE0370C6DB7}"/>
                  </a:ext>
                </a:extLst>
              </p:cNvPr>
              <p:cNvSpPr/>
              <p:nvPr/>
            </p:nvSpPr>
            <p:spPr>
              <a:xfrm>
                <a:off x="4609256" y="2703712"/>
                <a:ext cx="59947" cy="12951"/>
              </a:xfrm>
              <a:custGeom>
                <a:avLst/>
                <a:gdLst>
                  <a:gd name="connsiteX0" fmla="*/ 260 w 59947"/>
                  <a:gd name="connsiteY0" fmla="*/ 49 h 12951"/>
                  <a:gd name="connsiteX1" fmla="*/ 60208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0" y="49"/>
                    </a:moveTo>
                    <a:lnTo>
                      <a:pt x="60208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8" name="Graphic 7">
              <a:extLst>
                <a:ext uri="{FF2B5EF4-FFF2-40B4-BE49-F238E27FC236}">
                  <a16:creationId xmlns:a16="http://schemas.microsoft.com/office/drawing/2014/main" id="{35FBFF89-EEB5-0170-3800-EBE0FF37DCDF}"/>
                </a:ext>
              </a:extLst>
            </p:cNvPr>
            <p:cNvGrpSpPr/>
            <p:nvPr/>
          </p:nvGrpSpPr>
          <p:grpSpPr>
            <a:xfrm>
              <a:off x="15196556" y="2926545"/>
              <a:ext cx="59947" cy="61002"/>
              <a:chOff x="4614984" y="2673146"/>
              <a:chExt cx="59947" cy="61002"/>
            </a:xfrm>
            <a:solidFill>
              <a:srgbClr val="000000"/>
            </a:solidFill>
          </p:grpSpPr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18246880-5DF6-2180-F7AF-C755E65CC88C}"/>
                  </a:ext>
                </a:extLst>
              </p:cNvPr>
              <p:cNvSpPr/>
              <p:nvPr/>
            </p:nvSpPr>
            <p:spPr>
              <a:xfrm>
                <a:off x="4645022" y="2673146"/>
                <a:ext cx="12727" cy="61002"/>
              </a:xfrm>
              <a:custGeom>
                <a:avLst/>
                <a:gdLst>
                  <a:gd name="connsiteX0" fmla="*/ 261 w 12727"/>
                  <a:gd name="connsiteY0" fmla="*/ 49 h 61002"/>
                  <a:gd name="connsiteX1" fmla="*/ 261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1" y="49"/>
                    </a:moveTo>
                    <a:lnTo>
                      <a:pt x="261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C48286EC-503D-19BF-4AF2-3B6E0EDDAED0}"/>
                  </a:ext>
                </a:extLst>
              </p:cNvPr>
              <p:cNvSpPr/>
              <p:nvPr/>
            </p:nvSpPr>
            <p:spPr>
              <a:xfrm>
                <a:off x="4614984" y="2703712"/>
                <a:ext cx="59947" cy="12951"/>
              </a:xfrm>
              <a:custGeom>
                <a:avLst/>
                <a:gdLst>
                  <a:gd name="connsiteX0" fmla="*/ 261 w 59947"/>
                  <a:gd name="connsiteY0" fmla="*/ 49 h 12951"/>
                  <a:gd name="connsiteX1" fmla="*/ 60209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1" y="49"/>
                    </a:moveTo>
                    <a:lnTo>
                      <a:pt x="60209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9" name="Graphic 7">
              <a:extLst>
                <a:ext uri="{FF2B5EF4-FFF2-40B4-BE49-F238E27FC236}">
                  <a16:creationId xmlns:a16="http://schemas.microsoft.com/office/drawing/2014/main" id="{C7571ECF-7329-D534-2E41-D276BF272583}"/>
                </a:ext>
              </a:extLst>
            </p:cNvPr>
            <p:cNvGrpSpPr/>
            <p:nvPr/>
          </p:nvGrpSpPr>
          <p:grpSpPr>
            <a:xfrm>
              <a:off x="15204065" y="2926545"/>
              <a:ext cx="59947" cy="61002"/>
              <a:chOff x="4622493" y="2673146"/>
              <a:chExt cx="59947" cy="61002"/>
            </a:xfrm>
            <a:solidFill>
              <a:srgbClr val="000000"/>
            </a:solidFill>
          </p:grpSpPr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1FF90174-1C8B-2660-D861-E176E0B3B52A}"/>
                  </a:ext>
                </a:extLst>
              </p:cNvPr>
              <p:cNvSpPr/>
              <p:nvPr/>
            </p:nvSpPr>
            <p:spPr>
              <a:xfrm>
                <a:off x="4652531" y="2673146"/>
                <a:ext cx="12727" cy="61002"/>
              </a:xfrm>
              <a:custGeom>
                <a:avLst/>
                <a:gdLst>
                  <a:gd name="connsiteX0" fmla="*/ 261 w 12727"/>
                  <a:gd name="connsiteY0" fmla="*/ 49 h 61002"/>
                  <a:gd name="connsiteX1" fmla="*/ 261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1" y="49"/>
                    </a:moveTo>
                    <a:lnTo>
                      <a:pt x="261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8E9259D3-CC1C-F7DD-D4BC-9D9961F7BEAB}"/>
                  </a:ext>
                </a:extLst>
              </p:cNvPr>
              <p:cNvSpPr/>
              <p:nvPr/>
            </p:nvSpPr>
            <p:spPr>
              <a:xfrm>
                <a:off x="4622493" y="2703712"/>
                <a:ext cx="59947" cy="12951"/>
              </a:xfrm>
              <a:custGeom>
                <a:avLst/>
                <a:gdLst>
                  <a:gd name="connsiteX0" fmla="*/ 261 w 59947"/>
                  <a:gd name="connsiteY0" fmla="*/ 49 h 12951"/>
                  <a:gd name="connsiteX1" fmla="*/ 60209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1" y="49"/>
                    </a:moveTo>
                    <a:lnTo>
                      <a:pt x="60209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0" name="Graphic 7">
              <a:extLst>
                <a:ext uri="{FF2B5EF4-FFF2-40B4-BE49-F238E27FC236}">
                  <a16:creationId xmlns:a16="http://schemas.microsoft.com/office/drawing/2014/main" id="{909E1D81-6BEB-EEFB-0621-A6EA77D879C4}"/>
                </a:ext>
              </a:extLst>
            </p:cNvPr>
            <p:cNvGrpSpPr/>
            <p:nvPr/>
          </p:nvGrpSpPr>
          <p:grpSpPr>
            <a:xfrm>
              <a:off x="15217811" y="2926545"/>
              <a:ext cx="59947" cy="61002"/>
              <a:chOff x="4636239" y="2673146"/>
              <a:chExt cx="59947" cy="61002"/>
            </a:xfrm>
            <a:solidFill>
              <a:srgbClr val="000000"/>
            </a:solidFill>
          </p:grpSpPr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3FE1E6FD-ADD5-09C8-A7EF-15D1A8612863}"/>
                  </a:ext>
                </a:extLst>
              </p:cNvPr>
              <p:cNvSpPr/>
              <p:nvPr/>
            </p:nvSpPr>
            <p:spPr>
              <a:xfrm>
                <a:off x="4666277" y="2673146"/>
                <a:ext cx="12727" cy="61002"/>
              </a:xfrm>
              <a:custGeom>
                <a:avLst/>
                <a:gdLst>
                  <a:gd name="connsiteX0" fmla="*/ 262 w 12727"/>
                  <a:gd name="connsiteY0" fmla="*/ 49 h 61002"/>
                  <a:gd name="connsiteX1" fmla="*/ 262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2" y="49"/>
                    </a:moveTo>
                    <a:lnTo>
                      <a:pt x="262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582B6C45-8BC0-B0EE-F19B-22BCA976EA69}"/>
                  </a:ext>
                </a:extLst>
              </p:cNvPr>
              <p:cNvSpPr/>
              <p:nvPr/>
            </p:nvSpPr>
            <p:spPr>
              <a:xfrm>
                <a:off x="4636239" y="2703712"/>
                <a:ext cx="59947" cy="12951"/>
              </a:xfrm>
              <a:custGeom>
                <a:avLst/>
                <a:gdLst>
                  <a:gd name="connsiteX0" fmla="*/ 262 w 59947"/>
                  <a:gd name="connsiteY0" fmla="*/ 49 h 12951"/>
                  <a:gd name="connsiteX1" fmla="*/ 60210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2" y="49"/>
                    </a:moveTo>
                    <a:lnTo>
                      <a:pt x="60210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1" name="Graphic 7">
              <a:extLst>
                <a:ext uri="{FF2B5EF4-FFF2-40B4-BE49-F238E27FC236}">
                  <a16:creationId xmlns:a16="http://schemas.microsoft.com/office/drawing/2014/main" id="{4EB63532-2DD6-7433-9205-3711BE764D0B}"/>
                </a:ext>
              </a:extLst>
            </p:cNvPr>
            <p:cNvGrpSpPr/>
            <p:nvPr/>
          </p:nvGrpSpPr>
          <p:grpSpPr>
            <a:xfrm>
              <a:off x="15225957" y="2926545"/>
              <a:ext cx="59947" cy="61002"/>
              <a:chOff x="4644385" y="2673146"/>
              <a:chExt cx="59947" cy="61002"/>
            </a:xfrm>
            <a:solidFill>
              <a:srgbClr val="000000"/>
            </a:solidFill>
          </p:grpSpPr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8E04A6E1-F54C-9D24-2FFA-7752C3A57CAC}"/>
                  </a:ext>
                </a:extLst>
              </p:cNvPr>
              <p:cNvSpPr/>
              <p:nvPr/>
            </p:nvSpPr>
            <p:spPr>
              <a:xfrm>
                <a:off x="4674423" y="2673146"/>
                <a:ext cx="12727" cy="61002"/>
              </a:xfrm>
              <a:custGeom>
                <a:avLst/>
                <a:gdLst>
                  <a:gd name="connsiteX0" fmla="*/ 263 w 12727"/>
                  <a:gd name="connsiteY0" fmla="*/ 49 h 61002"/>
                  <a:gd name="connsiteX1" fmla="*/ 263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3" y="49"/>
                    </a:moveTo>
                    <a:lnTo>
                      <a:pt x="263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F8FE71D5-BEFF-D3E0-5868-E94CC51CC609}"/>
                  </a:ext>
                </a:extLst>
              </p:cNvPr>
              <p:cNvSpPr/>
              <p:nvPr/>
            </p:nvSpPr>
            <p:spPr>
              <a:xfrm>
                <a:off x="4644385" y="2703712"/>
                <a:ext cx="59947" cy="12951"/>
              </a:xfrm>
              <a:custGeom>
                <a:avLst/>
                <a:gdLst>
                  <a:gd name="connsiteX0" fmla="*/ 263 w 59947"/>
                  <a:gd name="connsiteY0" fmla="*/ 49 h 12951"/>
                  <a:gd name="connsiteX1" fmla="*/ 60211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3" y="49"/>
                    </a:moveTo>
                    <a:lnTo>
                      <a:pt x="60211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2" name="Graphic 7">
              <a:extLst>
                <a:ext uri="{FF2B5EF4-FFF2-40B4-BE49-F238E27FC236}">
                  <a16:creationId xmlns:a16="http://schemas.microsoft.com/office/drawing/2014/main" id="{4225DFB6-4431-BED9-D238-79EDD4CB9890}"/>
                </a:ext>
              </a:extLst>
            </p:cNvPr>
            <p:cNvGrpSpPr/>
            <p:nvPr/>
          </p:nvGrpSpPr>
          <p:grpSpPr>
            <a:xfrm>
              <a:off x="15273559" y="2926545"/>
              <a:ext cx="59947" cy="61002"/>
              <a:chOff x="4691987" y="2673146"/>
              <a:chExt cx="59947" cy="61002"/>
            </a:xfrm>
            <a:solidFill>
              <a:srgbClr val="000000"/>
            </a:solidFill>
          </p:grpSpPr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13DC8978-83D3-5479-9CA6-EA7674CBDC18}"/>
                  </a:ext>
                </a:extLst>
              </p:cNvPr>
              <p:cNvSpPr/>
              <p:nvPr/>
            </p:nvSpPr>
            <p:spPr>
              <a:xfrm>
                <a:off x="4722025" y="2673146"/>
                <a:ext cx="12727" cy="61002"/>
              </a:xfrm>
              <a:custGeom>
                <a:avLst/>
                <a:gdLst>
                  <a:gd name="connsiteX0" fmla="*/ 267 w 12727"/>
                  <a:gd name="connsiteY0" fmla="*/ 49 h 61002"/>
                  <a:gd name="connsiteX1" fmla="*/ 267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7" y="49"/>
                    </a:moveTo>
                    <a:lnTo>
                      <a:pt x="267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3E748875-D84B-EA22-7F92-D092088B766E}"/>
                  </a:ext>
                </a:extLst>
              </p:cNvPr>
              <p:cNvSpPr/>
              <p:nvPr/>
            </p:nvSpPr>
            <p:spPr>
              <a:xfrm>
                <a:off x="4691987" y="2703712"/>
                <a:ext cx="59947" cy="12951"/>
              </a:xfrm>
              <a:custGeom>
                <a:avLst/>
                <a:gdLst>
                  <a:gd name="connsiteX0" fmla="*/ 267 w 59947"/>
                  <a:gd name="connsiteY0" fmla="*/ 49 h 12951"/>
                  <a:gd name="connsiteX1" fmla="*/ 60215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7" y="49"/>
                    </a:moveTo>
                    <a:lnTo>
                      <a:pt x="60215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3" name="Graphic 7">
              <a:extLst>
                <a:ext uri="{FF2B5EF4-FFF2-40B4-BE49-F238E27FC236}">
                  <a16:creationId xmlns:a16="http://schemas.microsoft.com/office/drawing/2014/main" id="{D3B77A8D-8E29-D840-CB22-260D34EDCB14}"/>
                </a:ext>
              </a:extLst>
            </p:cNvPr>
            <p:cNvGrpSpPr/>
            <p:nvPr/>
          </p:nvGrpSpPr>
          <p:grpSpPr>
            <a:xfrm>
              <a:off x="15283614" y="2926545"/>
              <a:ext cx="59947" cy="61002"/>
              <a:chOff x="4702042" y="2673146"/>
              <a:chExt cx="59947" cy="61002"/>
            </a:xfrm>
            <a:solidFill>
              <a:srgbClr val="000000"/>
            </a:solidFill>
          </p:grpSpPr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B9ACEE1-ED08-28ED-B278-EC45CB60EEDE}"/>
                  </a:ext>
                </a:extLst>
              </p:cNvPr>
              <p:cNvSpPr/>
              <p:nvPr/>
            </p:nvSpPr>
            <p:spPr>
              <a:xfrm>
                <a:off x="4732080" y="2673146"/>
                <a:ext cx="12727" cy="61002"/>
              </a:xfrm>
              <a:custGeom>
                <a:avLst/>
                <a:gdLst>
                  <a:gd name="connsiteX0" fmla="*/ 267 w 12727"/>
                  <a:gd name="connsiteY0" fmla="*/ 49 h 61002"/>
                  <a:gd name="connsiteX1" fmla="*/ 267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7" y="49"/>
                    </a:moveTo>
                    <a:lnTo>
                      <a:pt x="267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BA8CA18A-7B5E-1108-0557-BEE60843EEC5}"/>
                  </a:ext>
                </a:extLst>
              </p:cNvPr>
              <p:cNvSpPr/>
              <p:nvPr/>
            </p:nvSpPr>
            <p:spPr>
              <a:xfrm>
                <a:off x="4702042" y="2703712"/>
                <a:ext cx="59947" cy="12951"/>
              </a:xfrm>
              <a:custGeom>
                <a:avLst/>
                <a:gdLst>
                  <a:gd name="connsiteX0" fmla="*/ 267 w 59947"/>
                  <a:gd name="connsiteY0" fmla="*/ 49 h 12951"/>
                  <a:gd name="connsiteX1" fmla="*/ 60215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7" y="49"/>
                    </a:moveTo>
                    <a:lnTo>
                      <a:pt x="60215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4" name="Graphic 7">
              <a:extLst>
                <a:ext uri="{FF2B5EF4-FFF2-40B4-BE49-F238E27FC236}">
                  <a16:creationId xmlns:a16="http://schemas.microsoft.com/office/drawing/2014/main" id="{F476A649-1D93-26D0-71B6-7E5A06495F00}"/>
                </a:ext>
              </a:extLst>
            </p:cNvPr>
            <p:cNvGrpSpPr/>
            <p:nvPr/>
          </p:nvGrpSpPr>
          <p:grpSpPr>
            <a:xfrm>
              <a:off x="15288578" y="2926545"/>
              <a:ext cx="59947" cy="61002"/>
              <a:chOff x="4707006" y="2673146"/>
              <a:chExt cx="59947" cy="61002"/>
            </a:xfrm>
            <a:solidFill>
              <a:srgbClr val="000000"/>
            </a:solidFill>
          </p:grpSpPr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7C94B78C-E2C7-EDA8-81E2-93032AF5D609}"/>
                  </a:ext>
                </a:extLst>
              </p:cNvPr>
              <p:cNvSpPr/>
              <p:nvPr/>
            </p:nvSpPr>
            <p:spPr>
              <a:xfrm>
                <a:off x="4737043" y="2673146"/>
                <a:ext cx="12727" cy="61002"/>
              </a:xfrm>
              <a:custGeom>
                <a:avLst/>
                <a:gdLst>
                  <a:gd name="connsiteX0" fmla="*/ 268 w 12727"/>
                  <a:gd name="connsiteY0" fmla="*/ 49 h 61002"/>
                  <a:gd name="connsiteX1" fmla="*/ 268 w 12727"/>
                  <a:gd name="connsiteY1" fmla="*/ 61051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68" y="49"/>
                    </a:moveTo>
                    <a:lnTo>
                      <a:pt x="268" y="61051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8AAFB9B0-CFEE-5D27-A304-90089B799739}"/>
                  </a:ext>
                </a:extLst>
              </p:cNvPr>
              <p:cNvSpPr/>
              <p:nvPr/>
            </p:nvSpPr>
            <p:spPr>
              <a:xfrm>
                <a:off x="4707006" y="2703712"/>
                <a:ext cx="59947" cy="12951"/>
              </a:xfrm>
              <a:custGeom>
                <a:avLst/>
                <a:gdLst>
                  <a:gd name="connsiteX0" fmla="*/ 268 w 59947"/>
                  <a:gd name="connsiteY0" fmla="*/ 49 h 12951"/>
                  <a:gd name="connsiteX1" fmla="*/ 60216 w 59947"/>
                  <a:gd name="connsiteY1" fmla="*/ 49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68" y="49"/>
                    </a:moveTo>
                    <a:lnTo>
                      <a:pt x="60216" y="4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5" name="Graphic 7">
              <a:extLst>
                <a:ext uri="{FF2B5EF4-FFF2-40B4-BE49-F238E27FC236}">
                  <a16:creationId xmlns:a16="http://schemas.microsoft.com/office/drawing/2014/main" id="{4D172533-D1D2-C78F-76B1-9C60AADBC865}"/>
                </a:ext>
              </a:extLst>
            </p:cNvPr>
            <p:cNvGrpSpPr/>
            <p:nvPr/>
          </p:nvGrpSpPr>
          <p:grpSpPr>
            <a:xfrm>
              <a:off x="15331852" y="2964753"/>
              <a:ext cx="59947" cy="61002"/>
              <a:chOff x="4750280" y="2711354"/>
              <a:chExt cx="59947" cy="61002"/>
            </a:xfrm>
            <a:solidFill>
              <a:srgbClr val="000000"/>
            </a:solidFill>
          </p:grpSpPr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DEEABF86-99B2-26D3-F31E-963E53418426}"/>
                  </a:ext>
                </a:extLst>
              </p:cNvPr>
              <p:cNvSpPr/>
              <p:nvPr/>
            </p:nvSpPr>
            <p:spPr>
              <a:xfrm>
                <a:off x="4780318" y="2711354"/>
                <a:ext cx="12727" cy="61002"/>
              </a:xfrm>
              <a:custGeom>
                <a:avLst/>
                <a:gdLst>
                  <a:gd name="connsiteX0" fmla="*/ 271 w 12727"/>
                  <a:gd name="connsiteY0" fmla="*/ 52 h 61002"/>
                  <a:gd name="connsiteX1" fmla="*/ 271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1" y="52"/>
                    </a:moveTo>
                    <a:lnTo>
                      <a:pt x="271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67403E45-959A-312B-6D92-F3646F085EE8}"/>
                  </a:ext>
                </a:extLst>
              </p:cNvPr>
              <p:cNvSpPr/>
              <p:nvPr/>
            </p:nvSpPr>
            <p:spPr>
              <a:xfrm>
                <a:off x="4750280" y="2741919"/>
                <a:ext cx="59947" cy="12951"/>
              </a:xfrm>
              <a:custGeom>
                <a:avLst/>
                <a:gdLst>
                  <a:gd name="connsiteX0" fmla="*/ 271 w 59947"/>
                  <a:gd name="connsiteY0" fmla="*/ 52 h 12951"/>
                  <a:gd name="connsiteX1" fmla="*/ 60219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1" y="52"/>
                    </a:moveTo>
                    <a:lnTo>
                      <a:pt x="60219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6" name="Graphic 7">
              <a:extLst>
                <a:ext uri="{FF2B5EF4-FFF2-40B4-BE49-F238E27FC236}">
                  <a16:creationId xmlns:a16="http://schemas.microsoft.com/office/drawing/2014/main" id="{2922CAC5-1990-11B8-6C64-36F82F55D174}"/>
                </a:ext>
              </a:extLst>
            </p:cNvPr>
            <p:cNvGrpSpPr/>
            <p:nvPr/>
          </p:nvGrpSpPr>
          <p:grpSpPr>
            <a:xfrm>
              <a:off x="15344962" y="2964753"/>
              <a:ext cx="59947" cy="61002"/>
              <a:chOff x="4763390" y="2711354"/>
              <a:chExt cx="59947" cy="61002"/>
            </a:xfrm>
            <a:solidFill>
              <a:srgbClr val="000000"/>
            </a:solidFill>
          </p:grpSpPr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D3A4A94D-74AB-4560-C6F5-E7EC84A380A3}"/>
                  </a:ext>
                </a:extLst>
              </p:cNvPr>
              <p:cNvSpPr/>
              <p:nvPr/>
            </p:nvSpPr>
            <p:spPr>
              <a:xfrm>
                <a:off x="4793428" y="2711354"/>
                <a:ext cx="12727" cy="61002"/>
              </a:xfrm>
              <a:custGeom>
                <a:avLst/>
                <a:gdLst>
                  <a:gd name="connsiteX0" fmla="*/ 272 w 12727"/>
                  <a:gd name="connsiteY0" fmla="*/ 52 h 61002"/>
                  <a:gd name="connsiteX1" fmla="*/ 272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2" y="52"/>
                    </a:moveTo>
                    <a:lnTo>
                      <a:pt x="272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523173B4-7FE3-B6DD-88C7-4CBF42BAD83B}"/>
                  </a:ext>
                </a:extLst>
              </p:cNvPr>
              <p:cNvSpPr/>
              <p:nvPr/>
            </p:nvSpPr>
            <p:spPr>
              <a:xfrm>
                <a:off x="4763390" y="2741919"/>
                <a:ext cx="59947" cy="12951"/>
              </a:xfrm>
              <a:custGeom>
                <a:avLst/>
                <a:gdLst>
                  <a:gd name="connsiteX0" fmla="*/ 272 w 59947"/>
                  <a:gd name="connsiteY0" fmla="*/ 52 h 12951"/>
                  <a:gd name="connsiteX1" fmla="*/ 60220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2" y="52"/>
                    </a:moveTo>
                    <a:lnTo>
                      <a:pt x="60220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7" name="Graphic 7">
              <a:extLst>
                <a:ext uri="{FF2B5EF4-FFF2-40B4-BE49-F238E27FC236}">
                  <a16:creationId xmlns:a16="http://schemas.microsoft.com/office/drawing/2014/main" id="{D4CD89B7-2915-8734-6DFD-5FAB80FE92B6}"/>
                </a:ext>
              </a:extLst>
            </p:cNvPr>
            <p:cNvGrpSpPr/>
            <p:nvPr/>
          </p:nvGrpSpPr>
          <p:grpSpPr>
            <a:xfrm>
              <a:off x="15365072" y="2964753"/>
              <a:ext cx="59947" cy="61002"/>
              <a:chOff x="4783500" y="2711354"/>
              <a:chExt cx="59947" cy="61002"/>
            </a:xfrm>
            <a:solidFill>
              <a:srgbClr val="000000"/>
            </a:solidFill>
          </p:grpSpPr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838D2FE4-A73F-C246-234C-482B98D6A7BD}"/>
                  </a:ext>
                </a:extLst>
              </p:cNvPr>
              <p:cNvSpPr/>
              <p:nvPr/>
            </p:nvSpPr>
            <p:spPr>
              <a:xfrm>
                <a:off x="4813537" y="2711354"/>
                <a:ext cx="12727" cy="61002"/>
              </a:xfrm>
              <a:custGeom>
                <a:avLst/>
                <a:gdLst>
                  <a:gd name="connsiteX0" fmla="*/ 274 w 12727"/>
                  <a:gd name="connsiteY0" fmla="*/ 52 h 61002"/>
                  <a:gd name="connsiteX1" fmla="*/ 274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4" y="52"/>
                    </a:moveTo>
                    <a:lnTo>
                      <a:pt x="274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DB99164B-09E6-9AF4-B684-F23D9FFA342D}"/>
                  </a:ext>
                </a:extLst>
              </p:cNvPr>
              <p:cNvSpPr/>
              <p:nvPr/>
            </p:nvSpPr>
            <p:spPr>
              <a:xfrm>
                <a:off x="4783500" y="2741919"/>
                <a:ext cx="59947" cy="12951"/>
              </a:xfrm>
              <a:custGeom>
                <a:avLst/>
                <a:gdLst>
                  <a:gd name="connsiteX0" fmla="*/ 274 w 59947"/>
                  <a:gd name="connsiteY0" fmla="*/ 52 h 12951"/>
                  <a:gd name="connsiteX1" fmla="*/ 60222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4" y="52"/>
                    </a:moveTo>
                    <a:lnTo>
                      <a:pt x="60222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8" name="Graphic 7">
              <a:extLst>
                <a:ext uri="{FF2B5EF4-FFF2-40B4-BE49-F238E27FC236}">
                  <a16:creationId xmlns:a16="http://schemas.microsoft.com/office/drawing/2014/main" id="{2B424311-9C6B-AD74-FA86-CF0B24207317}"/>
                </a:ext>
              </a:extLst>
            </p:cNvPr>
            <p:cNvGrpSpPr/>
            <p:nvPr/>
          </p:nvGrpSpPr>
          <p:grpSpPr>
            <a:xfrm>
              <a:off x="15387600" y="2964753"/>
              <a:ext cx="59947" cy="61002"/>
              <a:chOff x="4806028" y="2711354"/>
              <a:chExt cx="59947" cy="61002"/>
            </a:xfrm>
            <a:solidFill>
              <a:srgbClr val="000000"/>
            </a:solidFill>
          </p:grpSpPr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EDF5DFD-4C46-2AFD-6D74-818BC340E50E}"/>
                  </a:ext>
                </a:extLst>
              </p:cNvPr>
              <p:cNvSpPr/>
              <p:nvPr/>
            </p:nvSpPr>
            <p:spPr>
              <a:xfrm>
                <a:off x="4836066" y="2711354"/>
                <a:ext cx="12727" cy="61002"/>
              </a:xfrm>
              <a:custGeom>
                <a:avLst/>
                <a:gdLst>
                  <a:gd name="connsiteX0" fmla="*/ 276 w 12727"/>
                  <a:gd name="connsiteY0" fmla="*/ 52 h 61002"/>
                  <a:gd name="connsiteX1" fmla="*/ 276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6" y="52"/>
                    </a:moveTo>
                    <a:lnTo>
                      <a:pt x="276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F512B39C-47CC-8CC6-0F80-8F5D7A5EDA0F}"/>
                  </a:ext>
                </a:extLst>
              </p:cNvPr>
              <p:cNvSpPr/>
              <p:nvPr/>
            </p:nvSpPr>
            <p:spPr>
              <a:xfrm>
                <a:off x="4806028" y="2741919"/>
                <a:ext cx="59947" cy="12951"/>
              </a:xfrm>
              <a:custGeom>
                <a:avLst/>
                <a:gdLst>
                  <a:gd name="connsiteX0" fmla="*/ 276 w 59947"/>
                  <a:gd name="connsiteY0" fmla="*/ 52 h 12951"/>
                  <a:gd name="connsiteX1" fmla="*/ 60224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6" y="52"/>
                    </a:moveTo>
                    <a:lnTo>
                      <a:pt x="60224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49" name="Graphic 7">
              <a:extLst>
                <a:ext uri="{FF2B5EF4-FFF2-40B4-BE49-F238E27FC236}">
                  <a16:creationId xmlns:a16="http://schemas.microsoft.com/office/drawing/2014/main" id="{0E4B2A00-FD8F-1F95-05B2-B8D8ADDB1D59}"/>
                </a:ext>
              </a:extLst>
            </p:cNvPr>
            <p:cNvGrpSpPr/>
            <p:nvPr/>
          </p:nvGrpSpPr>
          <p:grpSpPr>
            <a:xfrm>
              <a:off x="15401346" y="2964753"/>
              <a:ext cx="59947" cy="61002"/>
              <a:chOff x="4819774" y="2711354"/>
              <a:chExt cx="59947" cy="61002"/>
            </a:xfrm>
            <a:solidFill>
              <a:srgbClr val="000000"/>
            </a:solidFill>
          </p:grpSpPr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9F3B4AF0-9FCC-DD1C-FDE2-5CA2221670D9}"/>
                  </a:ext>
                </a:extLst>
              </p:cNvPr>
              <p:cNvSpPr/>
              <p:nvPr/>
            </p:nvSpPr>
            <p:spPr>
              <a:xfrm>
                <a:off x="4849812" y="2711354"/>
                <a:ext cx="12727" cy="61002"/>
              </a:xfrm>
              <a:custGeom>
                <a:avLst/>
                <a:gdLst>
                  <a:gd name="connsiteX0" fmla="*/ 277 w 12727"/>
                  <a:gd name="connsiteY0" fmla="*/ 52 h 61002"/>
                  <a:gd name="connsiteX1" fmla="*/ 277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7" y="52"/>
                    </a:moveTo>
                    <a:lnTo>
                      <a:pt x="277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B1F1084B-50E5-2098-53E5-9EA08AB6C803}"/>
                  </a:ext>
                </a:extLst>
              </p:cNvPr>
              <p:cNvSpPr/>
              <p:nvPr/>
            </p:nvSpPr>
            <p:spPr>
              <a:xfrm>
                <a:off x="4819774" y="2741919"/>
                <a:ext cx="59947" cy="12951"/>
              </a:xfrm>
              <a:custGeom>
                <a:avLst/>
                <a:gdLst>
                  <a:gd name="connsiteX0" fmla="*/ 277 w 59947"/>
                  <a:gd name="connsiteY0" fmla="*/ 52 h 12951"/>
                  <a:gd name="connsiteX1" fmla="*/ 60225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7" y="52"/>
                    </a:moveTo>
                    <a:lnTo>
                      <a:pt x="60225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0" name="Graphic 7">
              <a:extLst>
                <a:ext uri="{FF2B5EF4-FFF2-40B4-BE49-F238E27FC236}">
                  <a16:creationId xmlns:a16="http://schemas.microsoft.com/office/drawing/2014/main" id="{B1F3CD70-2E3F-513F-CC5B-6DD9359FEC21}"/>
                </a:ext>
              </a:extLst>
            </p:cNvPr>
            <p:cNvGrpSpPr/>
            <p:nvPr/>
          </p:nvGrpSpPr>
          <p:grpSpPr>
            <a:xfrm>
              <a:off x="15425783" y="2964753"/>
              <a:ext cx="59947" cy="61002"/>
              <a:chOff x="4844211" y="2711354"/>
              <a:chExt cx="59947" cy="61002"/>
            </a:xfrm>
            <a:solidFill>
              <a:srgbClr val="000000"/>
            </a:solidFill>
          </p:grpSpPr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61DE3FB3-D1BB-4CF8-7808-88DD4499C3D7}"/>
                  </a:ext>
                </a:extLst>
              </p:cNvPr>
              <p:cNvSpPr/>
              <p:nvPr/>
            </p:nvSpPr>
            <p:spPr>
              <a:xfrm>
                <a:off x="4874249" y="2711354"/>
                <a:ext cx="12727" cy="61002"/>
              </a:xfrm>
              <a:custGeom>
                <a:avLst/>
                <a:gdLst>
                  <a:gd name="connsiteX0" fmla="*/ 279 w 12727"/>
                  <a:gd name="connsiteY0" fmla="*/ 52 h 61002"/>
                  <a:gd name="connsiteX1" fmla="*/ 279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79" y="52"/>
                    </a:moveTo>
                    <a:lnTo>
                      <a:pt x="279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2E70D859-53F4-7A05-7D7C-DFA5448F04C5}"/>
                  </a:ext>
                </a:extLst>
              </p:cNvPr>
              <p:cNvSpPr/>
              <p:nvPr/>
            </p:nvSpPr>
            <p:spPr>
              <a:xfrm>
                <a:off x="4844211" y="2741919"/>
                <a:ext cx="59947" cy="12951"/>
              </a:xfrm>
              <a:custGeom>
                <a:avLst/>
                <a:gdLst>
                  <a:gd name="connsiteX0" fmla="*/ 279 w 59947"/>
                  <a:gd name="connsiteY0" fmla="*/ 52 h 12951"/>
                  <a:gd name="connsiteX1" fmla="*/ 60227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79" y="52"/>
                    </a:moveTo>
                    <a:lnTo>
                      <a:pt x="60227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1" name="Graphic 7">
              <a:extLst>
                <a:ext uri="{FF2B5EF4-FFF2-40B4-BE49-F238E27FC236}">
                  <a16:creationId xmlns:a16="http://schemas.microsoft.com/office/drawing/2014/main" id="{AAEC3EA6-74B1-B84D-7199-373A6627B298}"/>
                </a:ext>
              </a:extLst>
            </p:cNvPr>
            <p:cNvGrpSpPr/>
            <p:nvPr/>
          </p:nvGrpSpPr>
          <p:grpSpPr>
            <a:xfrm>
              <a:off x="15516023" y="2964753"/>
              <a:ext cx="59947" cy="61002"/>
              <a:chOff x="4934451" y="2711354"/>
              <a:chExt cx="59947" cy="61002"/>
            </a:xfrm>
            <a:solidFill>
              <a:srgbClr val="000000"/>
            </a:solidFill>
          </p:grpSpPr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F4E1A1DF-6D4D-F1DB-82E8-8936AE32AAB4}"/>
                  </a:ext>
                </a:extLst>
              </p:cNvPr>
              <p:cNvSpPr/>
              <p:nvPr/>
            </p:nvSpPr>
            <p:spPr>
              <a:xfrm>
                <a:off x="4964489" y="2711354"/>
                <a:ext cx="12727" cy="61002"/>
              </a:xfrm>
              <a:custGeom>
                <a:avLst/>
                <a:gdLst>
                  <a:gd name="connsiteX0" fmla="*/ 286 w 12727"/>
                  <a:gd name="connsiteY0" fmla="*/ 52 h 61002"/>
                  <a:gd name="connsiteX1" fmla="*/ 286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86" y="52"/>
                    </a:moveTo>
                    <a:lnTo>
                      <a:pt x="286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A2C88F4F-52B7-2148-A99D-1004649476F6}"/>
                  </a:ext>
                </a:extLst>
              </p:cNvPr>
              <p:cNvSpPr/>
              <p:nvPr/>
            </p:nvSpPr>
            <p:spPr>
              <a:xfrm>
                <a:off x="4934451" y="2741919"/>
                <a:ext cx="59947" cy="12951"/>
              </a:xfrm>
              <a:custGeom>
                <a:avLst/>
                <a:gdLst>
                  <a:gd name="connsiteX0" fmla="*/ 286 w 59947"/>
                  <a:gd name="connsiteY0" fmla="*/ 52 h 12951"/>
                  <a:gd name="connsiteX1" fmla="*/ 60234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86" y="52"/>
                    </a:moveTo>
                    <a:lnTo>
                      <a:pt x="60234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2" name="Graphic 7">
              <a:extLst>
                <a:ext uri="{FF2B5EF4-FFF2-40B4-BE49-F238E27FC236}">
                  <a16:creationId xmlns:a16="http://schemas.microsoft.com/office/drawing/2014/main" id="{A6EA1BDE-13D4-E058-FE72-6CAC5C2DDE16}"/>
                </a:ext>
              </a:extLst>
            </p:cNvPr>
            <p:cNvGrpSpPr/>
            <p:nvPr/>
          </p:nvGrpSpPr>
          <p:grpSpPr>
            <a:xfrm>
              <a:off x="15527988" y="2964753"/>
              <a:ext cx="59947" cy="61002"/>
              <a:chOff x="4946416" y="2711354"/>
              <a:chExt cx="59947" cy="61002"/>
            </a:xfrm>
            <a:solidFill>
              <a:srgbClr val="000000"/>
            </a:solidFill>
          </p:grpSpPr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F9C199A7-D63B-92CE-42F3-FEB16106DD52}"/>
                  </a:ext>
                </a:extLst>
              </p:cNvPr>
              <p:cNvSpPr/>
              <p:nvPr/>
            </p:nvSpPr>
            <p:spPr>
              <a:xfrm>
                <a:off x="4976453" y="2711354"/>
                <a:ext cx="12727" cy="61002"/>
              </a:xfrm>
              <a:custGeom>
                <a:avLst/>
                <a:gdLst>
                  <a:gd name="connsiteX0" fmla="*/ 287 w 12727"/>
                  <a:gd name="connsiteY0" fmla="*/ 52 h 61002"/>
                  <a:gd name="connsiteX1" fmla="*/ 287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87" y="52"/>
                    </a:moveTo>
                    <a:lnTo>
                      <a:pt x="287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C3619915-863B-235E-3B54-000E4A057A8B}"/>
                  </a:ext>
                </a:extLst>
              </p:cNvPr>
              <p:cNvSpPr/>
              <p:nvPr/>
            </p:nvSpPr>
            <p:spPr>
              <a:xfrm>
                <a:off x="4946416" y="2741919"/>
                <a:ext cx="59947" cy="12951"/>
              </a:xfrm>
              <a:custGeom>
                <a:avLst/>
                <a:gdLst>
                  <a:gd name="connsiteX0" fmla="*/ 287 w 59947"/>
                  <a:gd name="connsiteY0" fmla="*/ 52 h 12951"/>
                  <a:gd name="connsiteX1" fmla="*/ 60235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87" y="52"/>
                    </a:moveTo>
                    <a:lnTo>
                      <a:pt x="60235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3" name="Graphic 7">
              <a:extLst>
                <a:ext uri="{FF2B5EF4-FFF2-40B4-BE49-F238E27FC236}">
                  <a16:creationId xmlns:a16="http://schemas.microsoft.com/office/drawing/2014/main" id="{D1C976E5-5290-EB6C-6959-EDAF64BC80CD}"/>
                </a:ext>
              </a:extLst>
            </p:cNvPr>
            <p:cNvGrpSpPr/>
            <p:nvPr/>
          </p:nvGrpSpPr>
          <p:grpSpPr>
            <a:xfrm>
              <a:off x="15551789" y="2964753"/>
              <a:ext cx="59947" cy="61002"/>
              <a:chOff x="4970217" y="2711354"/>
              <a:chExt cx="59947" cy="61002"/>
            </a:xfrm>
            <a:solidFill>
              <a:srgbClr val="000000"/>
            </a:solidFill>
          </p:grpSpPr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B84855A5-E18F-5927-BD49-32C7AB11586B}"/>
                  </a:ext>
                </a:extLst>
              </p:cNvPr>
              <p:cNvSpPr/>
              <p:nvPr/>
            </p:nvSpPr>
            <p:spPr>
              <a:xfrm>
                <a:off x="5000254" y="2711354"/>
                <a:ext cx="12727" cy="61002"/>
              </a:xfrm>
              <a:custGeom>
                <a:avLst/>
                <a:gdLst>
                  <a:gd name="connsiteX0" fmla="*/ 289 w 12727"/>
                  <a:gd name="connsiteY0" fmla="*/ 52 h 61002"/>
                  <a:gd name="connsiteX1" fmla="*/ 289 w 12727"/>
                  <a:gd name="connsiteY1" fmla="*/ 61054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89" y="52"/>
                    </a:moveTo>
                    <a:lnTo>
                      <a:pt x="289" y="610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BA5CB691-30A1-AAC5-01C4-76C017FB1AB8}"/>
                  </a:ext>
                </a:extLst>
              </p:cNvPr>
              <p:cNvSpPr/>
              <p:nvPr/>
            </p:nvSpPr>
            <p:spPr>
              <a:xfrm>
                <a:off x="4970217" y="2741919"/>
                <a:ext cx="59947" cy="12951"/>
              </a:xfrm>
              <a:custGeom>
                <a:avLst/>
                <a:gdLst>
                  <a:gd name="connsiteX0" fmla="*/ 289 w 59947"/>
                  <a:gd name="connsiteY0" fmla="*/ 52 h 12951"/>
                  <a:gd name="connsiteX1" fmla="*/ 60236 w 59947"/>
                  <a:gd name="connsiteY1" fmla="*/ 52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89" y="52"/>
                    </a:moveTo>
                    <a:lnTo>
                      <a:pt x="60236" y="5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4" name="Graphic 7">
              <a:extLst>
                <a:ext uri="{FF2B5EF4-FFF2-40B4-BE49-F238E27FC236}">
                  <a16:creationId xmlns:a16="http://schemas.microsoft.com/office/drawing/2014/main" id="{B6E2631A-75DA-6EE8-DB56-AD900FBC5B44}"/>
                </a:ext>
              </a:extLst>
            </p:cNvPr>
            <p:cNvGrpSpPr/>
            <p:nvPr/>
          </p:nvGrpSpPr>
          <p:grpSpPr>
            <a:xfrm>
              <a:off x="15566171" y="2985864"/>
              <a:ext cx="59947" cy="61002"/>
              <a:chOff x="4984599" y="2732465"/>
              <a:chExt cx="59947" cy="61002"/>
            </a:xfrm>
            <a:solidFill>
              <a:srgbClr val="000000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8E4A4551-9928-6D91-AED4-02CB66597B97}"/>
                  </a:ext>
                </a:extLst>
              </p:cNvPr>
              <p:cNvSpPr/>
              <p:nvPr/>
            </p:nvSpPr>
            <p:spPr>
              <a:xfrm>
                <a:off x="5014637" y="2732465"/>
                <a:ext cx="12727" cy="61002"/>
              </a:xfrm>
              <a:custGeom>
                <a:avLst/>
                <a:gdLst>
                  <a:gd name="connsiteX0" fmla="*/ 290 w 12727"/>
                  <a:gd name="connsiteY0" fmla="*/ 54 h 61002"/>
                  <a:gd name="connsiteX1" fmla="*/ 290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0" y="54"/>
                    </a:moveTo>
                    <a:lnTo>
                      <a:pt x="290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DEFE21EA-CAE0-4ABF-5214-4A79E72CEC01}"/>
                  </a:ext>
                </a:extLst>
              </p:cNvPr>
              <p:cNvSpPr/>
              <p:nvPr/>
            </p:nvSpPr>
            <p:spPr>
              <a:xfrm>
                <a:off x="4984599" y="2763031"/>
                <a:ext cx="59947" cy="12951"/>
              </a:xfrm>
              <a:custGeom>
                <a:avLst/>
                <a:gdLst>
                  <a:gd name="connsiteX0" fmla="*/ 290 w 59947"/>
                  <a:gd name="connsiteY0" fmla="*/ 54 h 12951"/>
                  <a:gd name="connsiteX1" fmla="*/ 60238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0" y="54"/>
                    </a:moveTo>
                    <a:lnTo>
                      <a:pt x="60238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5" name="Graphic 7">
              <a:extLst>
                <a:ext uri="{FF2B5EF4-FFF2-40B4-BE49-F238E27FC236}">
                  <a16:creationId xmlns:a16="http://schemas.microsoft.com/office/drawing/2014/main" id="{64818703-501F-9895-6829-12FA1BB6BDA0}"/>
                </a:ext>
              </a:extLst>
            </p:cNvPr>
            <p:cNvGrpSpPr/>
            <p:nvPr/>
          </p:nvGrpSpPr>
          <p:grpSpPr>
            <a:xfrm>
              <a:off x="15597481" y="2985864"/>
              <a:ext cx="59947" cy="61002"/>
              <a:chOff x="5015909" y="2732465"/>
              <a:chExt cx="59947" cy="61002"/>
            </a:xfrm>
            <a:solidFill>
              <a:srgbClr val="000000"/>
            </a:solidFill>
          </p:grpSpPr>
          <p:sp>
            <p:nvSpPr>
              <p:cNvPr id="1155" name="Freeform: Shape 1154">
                <a:extLst>
                  <a:ext uri="{FF2B5EF4-FFF2-40B4-BE49-F238E27FC236}">
                    <a16:creationId xmlns:a16="http://schemas.microsoft.com/office/drawing/2014/main" id="{E6E373A8-2C42-70D2-5D89-8299B57A66C3}"/>
                  </a:ext>
                </a:extLst>
              </p:cNvPr>
              <p:cNvSpPr/>
              <p:nvPr/>
            </p:nvSpPr>
            <p:spPr>
              <a:xfrm>
                <a:off x="5045947" y="2732465"/>
                <a:ext cx="12727" cy="61002"/>
              </a:xfrm>
              <a:custGeom>
                <a:avLst/>
                <a:gdLst>
                  <a:gd name="connsiteX0" fmla="*/ 292 w 12727"/>
                  <a:gd name="connsiteY0" fmla="*/ 54 h 61002"/>
                  <a:gd name="connsiteX1" fmla="*/ 292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2" y="54"/>
                    </a:moveTo>
                    <a:lnTo>
                      <a:pt x="292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6" name="Freeform: Shape 1155">
                <a:extLst>
                  <a:ext uri="{FF2B5EF4-FFF2-40B4-BE49-F238E27FC236}">
                    <a16:creationId xmlns:a16="http://schemas.microsoft.com/office/drawing/2014/main" id="{B1DBDDC3-C828-2D59-CA9B-20789A9AF61A}"/>
                  </a:ext>
                </a:extLst>
              </p:cNvPr>
              <p:cNvSpPr/>
              <p:nvPr/>
            </p:nvSpPr>
            <p:spPr>
              <a:xfrm>
                <a:off x="5015909" y="2763031"/>
                <a:ext cx="59947" cy="12951"/>
              </a:xfrm>
              <a:custGeom>
                <a:avLst/>
                <a:gdLst>
                  <a:gd name="connsiteX0" fmla="*/ 292 w 59947"/>
                  <a:gd name="connsiteY0" fmla="*/ 54 h 12951"/>
                  <a:gd name="connsiteX1" fmla="*/ 60240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2" y="54"/>
                    </a:moveTo>
                    <a:lnTo>
                      <a:pt x="60240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6" name="Graphic 7">
              <a:extLst>
                <a:ext uri="{FF2B5EF4-FFF2-40B4-BE49-F238E27FC236}">
                  <a16:creationId xmlns:a16="http://schemas.microsoft.com/office/drawing/2014/main" id="{958DB1FA-388D-3B58-6BB5-D1F305703BE8}"/>
                </a:ext>
              </a:extLst>
            </p:cNvPr>
            <p:cNvGrpSpPr/>
            <p:nvPr/>
          </p:nvGrpSpPr>
          <p:grpSpPr>
            <a:xfrm>
              <a:off x="15609445" y="2985864"/>
              <a:ext cx="59947" cy="61002"/>
              <a:chOff x="5027873" y="2732465"/>
              <a:chExt cx="59947" cy="61002"/>
            </a:xfrm>
            <a:solidFill>
              <a:srgbClr val="000000"/>
            </a:solidFill>
          </p:grpSpPr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D1BF2868-CC6F-A9E0-F598-677A26B4D686}"/>
                  </a:ext>
                </a:extLst>
              </p:cNvPr>
              <p:cNvSpPr/>
              <p:nvPr/>
            </p:nvSpPr>
            <p:spPr>
              <a:xfrm>
                <a:off x="5057911" y="2732465"/>
                <a:ext cx="12727" cy="61002"/>
              </a:xfrm>
              <a:custGeom>
                <a:avLst/>
                <a:gdLst>
                  <a:gd name="connsiteX0" fmla="*/ 293 w 12727"/>
                  <a:gd name="connsiteY0" fmla="*/ 54 h 61002"/>
                  <a:gd name="connsiteX1" fmla="*/ 293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3" y="54"/>
                    </a:moveTo>
                    <a:lnTo>
                      <a:pt x="293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A575669C-9C32-AD12-5393-1205123E6C4D}"/>
                  </a:ext>
                </a:extLst>
              </p:cNvPr>
              <p:cNvSpPr/>
              <p:nvPr/>
            </p:nvSpPr>
            <p:spPr>
              <a:xfrm>
                <a:off x="5027873" y="2763031"/>
                <a:ext cx="59947" cy="12951"/>
              </a:xfrm>
              <a:custGeom>
                <a:avLst/>
                <a:gdLst>
                  <a:gd name="connsiteX0" fmla="*/ 293 w 59947"/>
                  <a:gd name="connsiteY0" fmla="*/ 54 h 12951"/>
                  <a:gd name="connsiteX1" fmla="*/ 60241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3" y="54"/>
                    </a:moveTo>
                    <a:lnTo>
                      <a:pt x="60241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7" name="Graphic 7">
              <a:extLst>
                <a:ext uri="{FF2B5EF4-FFF2-40B4-BE49-F238E27FC236}">
                  <a16:creationId xmlns:a16="http://schemas.microsoft.com/office/drawing/2014/main" id="{C9625A85-1DF4-EF42-8843-3EC702CE9078}"/>
                </a:ext>
              </a:extLst>
            </p:cNvPr>
            <p:cNvGrpSpPr/>
            <p:nvPr/>
          </p:nvGrpSpPr>
          <p:grpSpPr>
            <a:xfrm>
              <a:off x="15635028" y="2985864"/>
              <a:ext cx="59947" cy="61002"/>
              <a:chOff x="5053456" y="2732465"/>
              <a:chExt cx="59947" cy="61002"/>
            </a:xfrm>
            <a:solidFill>
              <a:srgbClr val="000000"/>
            </a:solidFill>
          </p:grpSpPr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4E1875C-1964-DAA2-F322-95A6C75F84E7}"/>
                  </a:ext>
                </a:extLst>
              </p:cNvPr>
              <p:cNvSpPr/>
              <p:nvPr/>
            </p:nvSpPr>
            <p:spPr>
              <a:xfrm>
                <a:off x="5083494" y="2732465"/>
                <a:ext cx="12727" cy="61002"/>
              </a:xfrm>
              <a:custGeom>
                <a:avLst/>
                <a:gdLst>
                  <a:gd name="connsiteX0" fmla="*/ 295 w 12727"/>
                  <a:gd name="connsiteY0" fmla="*/ 54 h 61002"/>
                  <a:gd name="connsiteX1" fmla="*/ 295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5" y="54"/>
                    </a:moveTo>
                    <a:lnTo>
                      <a:pt x="295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669ECAFF-C746-5F6D-4EE5-FE8CB947947A}"/>
                  </a:ext>
                </a:extLst>
              </p:cNvPr>
              <p:cNvSpPr/>
              <p:nvPr/>
            </p:nvSpPr>
            <p:spPr>
              <a:xfrm>
                <a:off x="5053456" y="2763031"/>
                <a:ext cx="59947" cy="12951"/>
              </a:xfrm>
              <a:custGeom>
                <a:avLst/>
                <a:gdLst>
                  <a:gd name="connsiteX0" fmla="*/ 295 w 59947"/>
                  <a:gd name="connsiteY0" fmla="*/ 54 h 12951"/>
                  <a:gd name="connsiteX1" fmla="*/ 60243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5" y="54"/>
                    </a:moveTo>
                    <a:lnTo>
                      <a:pt x="60243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8" name="Graphic 7">
              <a:extLst>
                <a:ext uri="{FF2B5EF4-FFF2-40B4-BE49-F238E27FC236}">
                  <a16:creationId xmlns:a16="http://schemas.microsoft.com/office/drawing/2014/main" id="{A6EF8958-4568-4C1E-CE0F-5BDF1447F918}"/>
                </a:ext>
              </a:extLst>
            </p:cNvPr>
            <p:cNvGrpSpPr/>
            <p:nvPr/>
          </p:nvGrpSpPr>
          <p:grpSpPr>
            <a:xfrm>
              <a:off x="15666975" y="2985864"/>
              <a:ext cx="59947" cy="61002"/>
              <a:chOff x="5085403" y="2732465"/>
              <a:chExt cx="59947" cy="61002"/>
            </a:xfrm>
            <a:solidFill>
              <a:srgbClr val="000000"/>
            </a:solidFill>
          </p:grpSpPr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33C1EEA5-C636-083E-8E6E-F60216285AF3}"/>
                  </a:ext>
                </a:extLst>
              </p:cNvPr>
              <p:cNvSpPr/>
              <p:nvPr/>
            </p:nvSpPr>
            <p:spPr>
              <a:xfrm>
                <a:off x="5115441" y="2732465"/>
                <a:ext cx="12727" cy="61002"/>
              </a:xfrm>
              <a:custGeom>
                <a:avLst/>
                <a:gdLst>
                  <a:gd name="connsiteX0" fmla="*/ 298 w 12727"/>
                  <a:gd name="connsiteY0" fmla="*/ 54 h 61002"/>
                  <a:gd name="connsiteX1" fmla="*/ 298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8" y="54"/>
                    </a:moveTo>
                    <a:lnTo>
                      <a:pt x="298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37587E3C-2AE0-2FE2-0D89-ED9FCF406EF8}"/>
                  </a:ext>
                </a:extLst>
              </p:cNvPr>
              <p:cNvSpPr/>
              <p:nvPr/>
            </p:nvSpPr>
            <p:spPr>
              <a:xfrm>
                <a:off x="5085403" y="2763031"/>
                <a:ext cx="59947" cy="12951"/>
              </a:xfrm>
              <a:custGeom>
                <a:avLst/>
                <a:gdLst>
                  <a:gd name="connsiteX0" fmla="*/ 298 w 59947"/>
                  <a:gd name="connsiteY0" fmla="*/ 54 h 12951"/>
                  <a:gd name="connsiteX1" fmla="*/ 60245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8" y="54"/>
                    </a:moveTo>
                    <a:lnTo>
                      <a:pt x="60245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9" name="Graphic 7">
              <a:extLst>
                <a:ext uri="{FF2B5EF4-FFF2-40B4-BE49-F238E27FC236}">
                  <a16:creationId xmlns:a16="http://schemas.microsoft.com/office/drawing/2014/main" id="{DBE256EB-FCE8-01D0-B066-BDC2B14D8EC6}"/>
                </a:ext>
              </a:extLst>
            </p:cNvPr>
            <p:cNvGrpSpPr/>
            <p:nvPr/>
          </p:nvGrpSpPr>
          <p:grpSpPr>
            <a:xfrm>
              <a:off x="15680212" y="2985864"/>
              <a:ext cx="59947" cy="61002"/>
              <a:chOff x="5098640" y="2732465"/>
              <a:chExt cx="59947" cy="61002"/>
            </a:xfrm>
            <a:solidFill>
              <a:srgbClr val="000000"/>
            </a:solidFill>
          </p:grpSpPr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8D97DCD4-1D1F-AE33-9258-099893882EA5}"/>
                  </a:ext>
                </a:extLst>
              </p:cNvPr>
              <p:cNvSpPr/>
              <p:nvPr/>
            </p:nvSpPr>
            <p:spPr>
              <a:xfrm>
                <a:off x="5128677" y="2732465"/>
                <a:ext cx="12727" cy="61002"/>
              </a:xfrm>
              <a:custGeom>
                <a:avLst/>
                <a:gdLst>
                  <a:gd name="connsiteX0" fmla="*/ 299 w 12727"/>
                  <a:gd name="connsiteY0" fmla="*/ 54 h 61002"/>
                  <a:gd name="connsiteX1" fmla="*/ 299 w 12727"/>
                  <a:gd name="connsiteY1" fmla="*/ 61056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299" y="54"/>
                    </a:moveTo>
                    <a:lnTo>
                      <a:pt x="299" y="610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8E5780DA-3B34-B05B-3BF9-A5DC0E5CDEC6}"/>
                  </a:ext>
                </a:extLst>
              </p:cNvPr>
              <p:cNvSpPr/>
              <p:nvPr/>
            </p:nvSpPr>
            <p:spPr>
              <a:xfrm>
                <a:off x="5098640" y="2763031"/>
                <a:ext cx="59947" cy="12951"/>
              </a:xfrm>
              <a:custGeom>
                <a:avLst/>
                <a:gdLst>
                  <a:gd name="connsiteX0" fmla="*/ 299 w 59947"/>
                  <a:gd name="connsiteY0" fmla="*/ 54 h 12951"/>
                  <a:gd name="connsiteX1" fmla="*/ 60247 w 59947"/>
                  <a:gd name="connsiteY1" fmla="*/ 54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299" y="54"/>
                    </a:moveTo>
                    <a:lnTo>
                      <a:pt x="60247" y="54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0" name="Graphic 7">
              <a:extLst>
                <a:ext uri="{FF2B5EF4-FFF2-40B4-BE49-F238E27FC236}">
                  <a16:creationId xmlns:a16="http://schemas.microsoft.com/office/drawing/2014/main" id="{DAF98D4E-AD99-8066-0C63-6BFE7FBC4009}"/>
                </a:ext>
              </a:extLst>
            </p:cNvPr>
            <p:cNvGrpSpPr/>
            <p:nvPr/>
          </p:nvGrpSpPr>
          <p:grpSpPr>
            <a:xfrm>
              <a:off x="15716486" y="3010731"/>
              <a:ext cx="59947" cy="61002"/>
              <a:chOff x="5134914" y="2757332"/>
              <a:chExt cx="59947" cy="61002"/>
            </a:xfrm>
            <a:solidFill>
              <a:srgbClr val="000000"/>
            </a:solidFill>
          </p:grpSpPr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6DCF60D0-F814-8948-D28A-BD32AC0E29A0}"/>
                  </a:ext>
                </a:extLst>
              </p:cNvPr>
              <p:cNvSpPr/>
              <p:nvPr/>
            </p:nvSpPr>
            <p:spPr>
              <a:xfrm>
                <a:off x="5164952" y="2757332"/>
                <a:ext cx="12727" cy="61002"/>
              </a:xfrm>
              <a:custGeom>
                <a:avLst/>
                <a:gdLst>
                  <a:gd name="connsiteX0" fmla="*/ 301 w 12727"/>
                  <a:gd name="connsiteY0" fmla="*/ 56 h 61002"/>
                  <a:gd name="connsiteX1" fmla="*/ 301 w 12727"/>
                  <a:gd name="connsiteY1" fmla="*/ 61058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01" y="56"/>
                    </a:moveTo>
                    <a:lnTo>
                      <a:pt x="301" y="61058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FE54A34E-7CEC-DBC0-E2F3-6B04F1FBCC80}"/>
                  </a:ext>
                </a:extLst>
              </p:cNvPr>
              <p:cNvSpPr/>
              <p:nvPr/>
            </p:nvSpPr>
            <p:spPr>
              <a:xfrm>
                <a:off x="5134914" y="2787898"/>
                <a:ext cx="59947" cy="12951"/>
              </a:xfrm>
              <a:custGeom>
                <a:avLst/>
                <a:gdLst>
                  <a:gd name="connsiteX0" fmla="*/ 301 w 59947"/>
                  <a:gd name="connsiteY0" fmla="*/ 56 h 12951"/>
                  <a:gd name="connsiteX1" fmla="*/ 60249 w 59947"/>
                  <a:gd name="connsiteY1" fmla="*/ 56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01" y="56"/>
                    </a:moveTo>
                    <a:lnTo>
                      <a:pt x="60249" y="56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1" name="Graphic 7">
              <a:extLst>
                <a:ext uri="{FF2B5EF4-FFF2-40B4-BE49-F238E27FC236}">
                  <a16:creationId xmlns:a16="http://schemas.microsoft.com/office/drawing/2014/main" id="{CBE5F58D-78A4-47E0-09A8-9EA9A54311C4}"/>
                </a:ext>
              </a:extLst>
            </p:cNvPr>
            <p:cNvGrpSpPr/>
            <p:nvPr/>
          </p:nvGrpSpPr>
          <p:grpSpPr>
            <a:xfrm>
              <a:off x="15729723" y="3035598"/>
              <a:ext cx="59947" cy="61002"/>
              <a:chOff x="5148151" y="2782199"/>
              <a:chExt cx="59947" cy="61002"/>
            </a:xfrm>
            <a:solidFill>
              <a:srgbClr val="000000"/>
            </a:solidFill>
          </p:grpSpPr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640F88F5-EDC4-D835-571F-6613280099A4}"/>
                  </a:ext>
                </a:extLst>
              </p:cNvPr>
              <p:cNvSpPr/>
              <p:nvPr/>
            </p:nvSpPr>
            <p:spPr>
              <a:xfrm>
                <a:off x="5178189" y="2782199"/>
                <a:ext cx="12727" cy="61002"/>
              </a:xfrm>
              <a:custGeom>
                <a:avLst/>
                <a:gdLst>
                  <a:gd name="connsiteX0" fmla="*/ 303 w 12727"/>
                  <a:gd name="connsiteY0" fmla="*/ 58 h 61002"/>
                  <a:gd name="connsiteX1" fmla="*/ 303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03" y="58"/>
                    </a:moveTo>
                    <a:lnTo>
                      <a:pt x="303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4D6363BB-9529-7B25-A5B8-56DF70C1B4C3}"/>
                  </a:ext>
                </a:extLst>
              </p:cNvPr>
              <p:cNvSpPr/>
              <p:nvPr/>
            </p:nvSpPr>
            <p:spPr>
              <a:xfrm>
                <a:off x="5148151" y="2812765"/>
                <a:ext cx="59947" cy="12951"/>
              </a:xfrm>
              <a:custGeom>
                <a:avLst/>
                <a:gdLst>
                  <a:gd name="connsiteX0" fmla="*/ 303 w 59947"/>
                  <a:gd name="connsiteY0" fmla="*/ 57 h 12951"/>
                  <a:gd name="connsiteX1" fmla="*/ 60250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03" y="57"/>
                    </a:moveTo>
                    <a:lnTo>
                      <a:pt x="60250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2" name="Graphic 7">
              <a:extLst>
                <a:ext uri="{FF2B5EF4-FFF2-40B4-BE49-F238E27FC236}">
                  <a16:creationId xmlns:a16="http://schemas.microsoft.com/office/drawing/2014/main" id="{AF921A87-0559-F098-89D8-7794A0AFD65A}"/>
                </a:ext>
              </a:extLst>
            </p:cNvPr>
            <p:cNvGrpSpPr/>
            <p:nvPr/>
          </p:nvGrpSpPr>
          <p:grpSpPr>
            <a:xfrm>
              <a:off x="15773507" y="3035598"/>
              <a:ext cx="59947" cy="61002"/>
              <a:chOff x="5191935" y="2782199"/>
              <a:chExt cx="59947" cy="61002"/>
            </a:xfrm>
            <a:solidFill>
              <a:srgbClr val="000000"/>
            </a:solidFill>
          </p:grpSpPr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57FA0EA0-1579-ACE5-B7B9-81CBB65366D3}"/>
                  </a:ext>
                </a:extLst>
              </p:cNvPr>
              <p:cNvSpPr/>
              <p:nvPr/>
            </p:nvSpPr>
            <p:spPr>
              <a:xfrm>
                <a:off x="5221972" y="2782199"/>
                <a:ext cx="12727" cy="61002"/>
              </a:xfrm>
              <a:custGeom>
                <a:avLst/>
                <a:gdLst>
                  <a:gd name="connsiteX0" fmla="*/ 306 w 12727"/>
                  <a:gd name="connsiteY0" fmla="*/ 58 h 61002"/>
                  <a:gd name="connsiteX1" fmla="*/ 306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06" y="58"/>
                    </a:moveTo>
                    <a:lnTo>
                      <a:pt x="306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9FD7082A-E96B-01B6-78C3-8B4F26AE5A03}"/>
                  </a:ext>
                </a:extLst>
              </p:cNvPr>
              <p:cNvSpPr/>
              <p:nvPr/>
            </p:nvSpPr>
            <p:spPr>
              <a:xfrm>
                <a:off x="5191935" y="2812765"/>
                <a:ext cx="59947" cy="12951"/>
              </a:xfrm>
              <a:custGeom>
                <a:avLst/>
                <a:gdLst>
                  <a:gd name="connsiteX0" fmla="*/ 306 w 59947"/>
                  <a:gd name="connsiteY0" fmla="*/ 57 h 12951"/>
                  <a:gd name="connsiteX1" fmla="*/ 60254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06" y="57"/>
                    </a:moveTo>
                    <a:lnTo>
                      <a:pt x="60254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3" name="Graphic 7">
              <a:extLst>
                <a:ext uri="{FF2B5EF4-FFF2-40B4-BE49-F238E27FC236}">
                  <a16:creationId xmlns:a16="http://schemas.microsoft.com/office/drawing/2014/main" id="{DDAAD22E-F9CE-B994-F69F-57524A8DFC0A}"/>
                </a:ext>
              </a:extLst>
            </p:cNvPr>
            <p:cNvGrpSpPr/>
            <p:nvPr/>
          </p:nvGrpSpPr>
          <p:grpSpPr>
            <a:xfrm>
              <a:off x="15875074" y="3035598"/>
              <a:ext cx="59947" cy="61002"/>
              <a:chOff x="5293502" y="2782199"/>
              <a:chExt cx="59947" cy="61002"/>
            </a:xfrm>
            <a:solidFill>
              <a:srgbClr val="000000"/>
            </a:solidFill>
          </p:grpSpPr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D460B17B-AB54-2D1C-6AEE-98C3CE0BE09C}"/>
                  </a:ext>
                </a:extLst>
              </p:cNvPr>
              <p:cNvSpPr/>
              <p:nvPr/>
            </p:nvSpPr>
            <p:spPr>
              <a:xfrm>
                <a:off x="5323540" y="2782199"/>
                <a:ext cx="12727" cy="61002"/>
              </a:xfrm>
              <a:custGeom>
                <a:avLst/>
                <a:gdLst>
                  <a:gd name="connsiteX0" fmla="*/ 314 w 12727"/>
                  <a:gd name="connsiteY0" fmla="*/ 58 h 61002"/>
                  <a:gd name="connsiteX1" fmla="*/ 314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14" y="58"/>
                    </a:moveTo>
                    <a:lnTo>
                      <a:pt x="314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DE57F0A-B493-20E3-3BFE-9E05944F8330}"/>
                  </a:ext>
                </a:extLst>
              </p:cNvPr>
              <p:cNvSpPr/>
              <p:nvPr/>
            </p:nvSpPr>
            <p:spPr>
              <a:xfrm>
                <a:off x="5293502" y="2812765"/>
                <a:ext cx="59947" cy="12951"/>
              </a:xfrm>
              <a:custGeom>
                <a:avLst/>
                <a:gdLst>
                  <a:gd name="connsiteX0" fmla="*/ 314 w 59947"/>
                  <a:gd name="connsiteY0" fmla="*/ 57 h 12951"/>
                  <a:gd name="connsiteX1" fmla="*/ 60262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14" y="57"/>
                    </a:moveTo>
                    <a:lnTo>
                      <a:pt x="60262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4" name="Graphic 7">
              <a:extLst>
                <a:ext uri="{FF2B5EF4-FFF2-40B4-BE49-F238E27FC236}">
                  <a16:creationId xmlns:a16="http://schemas.microsoft.com/office/drawing/2014/main" id="{5ECE1894-C7C2-5DD7-7725-126C1733C402}"/>
                </a:ext>
              </a:extLst>
            </p:cNvPr>
            <p:cNvGrpSpPr/>
            <p:nvPr/>
          </p:nvGrpSpPr>
          <p:grpSpPr>
            <a:xfrm>
              <a:off x="15911349" y="3035598"/>
              <a:ext cx="59947" cy="61002"/>
              <a:chOff x="5329777" y="2782199"/>
              <a:chExt cx="59947" cy="61002"/>
            </a:xfrm>
            <a:solidFill>
              <a:srgbClr val="000000"/>
            </a:solidFill>
          </p:grpSpPr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3F6C3DF7-E613-CC51-4896-9479BBF1AAC6}"/>
                  </a:ext>
                </a:extLst>
              </p:cNvPr>
              <p:cNvSpPr/>
              <p:nvPr/>
            </p:nvSpPr>
            <p:spPr>
              <a:xfrm>
                <a:off x="5359814" y="2782199"/>
                <a:ext cx="12727" cy="61002"/>
              </a:xfrm>
              <a:custGeom>
                <a:avLst/>
                <a:gdLst>
                  <a:gd name="connsiteX0" fmla="*/ 317 w 12727"/>
                  <a:gd name="connsiteY0" fmla="*/ 58 h 61002"/>
                  <a:gd name="connsiteX1" fmla="*/ 317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17" y="58"/>
                    </a:moveTo>
                    <a:lnTo>
                      <a:pt x="317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4C5A5286-E011-7D28-63B9-5F6731CD6E2A}"/>
                  </a:ext>
                </a:extLst>
              </p:cNvPr>
              <p:cNvSpPr/>
              <p:nvPr/>
            </p:nvSpPr>
            <p:spPr>
              <a:xfrm>
                <a:off x="5329777" y="2812765"/>
                <a:ext cx="59947" cy="12951"/>
              </a:xfrm>
              <a:custGeom>
                <a:avLst/>
                <a:gdLst>
                  <a:gd name="connsiteX0" fmla="*/ 317 w 59947"/>
                  <a:gd name="connsiteY0" fmla="*/ 57 h 12951"/>
                  <a:gd name="connsiteX1" fmla="*/ 60265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17" y="57"/>
                    </a:moveTo>
                    <a:lnTo>
                      <a:pt x="60265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5" name="Graphic 7">
              <a:extLst>
                <a:ext uri="{FF2B5EF4-FFF2-40B4-BE49-F238E27FC236}">
                  <a16:creationId xmlns:a16="http://schemas.microsoft.com/office/drawing/2014/main" id="{4732AE77-56E4-219D-2E84-6EFC20EC52F5}"/>
                </a:ext>
              </a:extLst>
            </p:cNvPr>
            <p:cNvGrpSpPr/>
            <p:nvPr/>
          </p:nvGrpSpPr>
          <p:grpSpPr>
            <a:xfrm>
              <a:off x="15925731" y="3035598"/>
              <a:ext cx="59947" cy="61002"/>
              <a:chOff x="5344159" y="2782199"/>
              <a:chExt cx="59947" cy="61002"/>
            </a:xfrm>
            <a:solidFill>
              <a:srgbClr val="000000"/>
            </a:solidFill>
          </p:grpSpPr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B4D24995-8536-AE18-A42C-93A4D1E9DACE}"/>
                  </a:ext>
                </a:extLst>
              </p:cNvPr>
              <p:cNvSpPr/>
              <p:nvPr/>
            </p:nvSpPr>
            <p:spPr>
              <a:xfrm>
                <a:off x="5374197" y="2782199"/>
                <a:ext cx="12727" cy="61002"/>
              </a:xfrm>
              <a:custGeom>
                <a:avLst/>
                <a:gdLst>
                  <a:gd name="connsiteX0" fmla="*/ 318 w 12727"/>
                  <a:gd name="connsiteY0" fmla="*/ 58 h 61002"/>
                  <a:gd name="connsiteX1" fmla="*/ 318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18" y="58"/>
                    </a:moveTo>
                    <a:lnTo>
                      <a:pt x="318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BA287376-D0FD-5694-B116-276DB77C4DE9}"/>
                  </a:ext>
                </a:extLst>
              </p:cNvPr>
              <p:cNvSpPr/>
              <p:nvPr/>
            </p:nvSpPr>
            <p:spPr>
              <a:xfrm>
                <a:off x="5344159" y="2812765"/>
                <a:ext cx="59947" cy="12951"/>
              </a:xfrm>
              <a:custGeom>
                <a:avLst/>
                <a:gdLst>
                  <a:gd name="connsiteX0" fmla="*/ 318 w 59947"/>
                  <a:gd name="connsiteY0" fmla="*/ 57 h 12951"/>
                  <a:gd name="connsiteX1" fmla="*/ 60266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18" y="57"/>
                    </a:moveTo>
                    <a:lnTo>
                      <a:pt x="60266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6" name="Graphic 7">
              <a:extLst>
                <a:ext uri="{FF2B5EF4-FFF2-40B4-BE49-F238E27FC236}">
                  <a16:creationId xmlns:a16="http://schemas.microsoft.com/office/drawing/2014/main" id="{1926C8C1-9032-971B-44C8-42116C4BC469}"/>
                </a:ext>
              </a:extLst>
            </p:cNvPr>
            <p:cNvGrpSpPr/>
            <p:nvPr/>
          </p:nvGrpSpPr>
          <p:grpSpPr>
            <a:xfrm>
              <a:off x="15937059" y="3035598"/>
              <a:ext cx="59947" cy="61002"/>
              <a:chOff x="5355487" y="2782199"/>
              <a:chExt cx="59947" cy="61002"/>
            </a:xfrm>
            <a:solidFill>
              <a:srgbClr val="000000"/>
            </a:solidFill>
          </p:grpSpPr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A7C6C2C-E61A-2967-6FCD-7561E99454C9}"/>
                  </a:ext>
                </a:extLst>
              </p:cNvPr>
              <p:cNvSpPr/>
              <p:nvPr/>
            </p:nvSpPr>
            <p:spPr>
              <a:xfrm>
                <a:off x="5385524" y="2782199"/>
                <a:ext cx="12727" cy="61002"/>
              </a:xfrm>
              <a:custGeom>
                <a:avLst/>
                <a:gdLst>
                  <a:gd name="connsiteX0" fmla="*/ 319 w 12727"/>
                  <a:gd name="connsiteY0" fmla="*/ 58 h 61002"/>
                  <a:gd name="connsiteX1" fmla="*/ 319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19" y="58"/>
                    </a:moveTo>
                    <a:lnTo>
                      <a:pt x="319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F29AD481-2DAA-2CD0-0098-F67D3692BBC0}"/>
                  </a:ext>
                </a:extLst>
              </p:cNvPr>
              <p:cNvSpPr/>
              <p:nvPr/>
            </p:nvSpPr>
            <p:spPr>
              <a:xfrm>
                <a:off x="5355487" y="2812765"/>
                <a:ext cx="59947" cy="12951"/>
              </a:xfrm>
              <a:custGeom>
                <a:avLst/>
                <a:gdLst>
                  <a:gd name="connsiteX0" fmla="*/ 319 w 59947"/>
                  <a:gd name="connsiteY0" fmla="*/ 57 h 12951"/>
                  <a:gd name="connsiteX1" fmla="*/ 60267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19" y="57"/>
                    </a:moveTo>
                    <a:lnTo>
                      <a:pt x="60267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7" name="Graphic 7">
              <a:extLst>
                <a:ext uri="{FF2B5EF4-FFF2-40B4-BE49-F238E27FC236}">
                  <a16:creationId xmlns:a16="http://schemas.microsoft.com/office/drawing/2014/main" id="{534281A5-1E6A-E682-2E24-BB4F2D7C0218}"/>
                </a:ext>
              </a:extLst>
            </p:cNvPr>
            <p:cNvGrpSpPr/>
            <p:nvPr/>
          </p:nvGrpSpPr>
          <p:grpSpPr>
            <a:xfrm>
              <a:off x="15956532" y="3035598"/>
              <a:ext cx="59947" cy="61002"/>
              <a:chOff x="5374960" y="2782199"/>
              <a:chExt cx="59947" cy="61002"/>
            </a:xfrm>
            <a:solidFill>
              <a:srgbClr val="000000"/>
            </a:solidFill>
          </p:grpSpPr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E2818039-EC7B-BCA9-DC12-E40875C426DD}"/>
                  </a:ext>
                </a:extLst>
              </p:cNvPr>
              <p:cNvSpPr/>
              <p:nvPr/>
            </p:nvSpPr>
            <p:spPr>
              <a:xfrm>
                <a:off x="5404998" y="2782199"/>
                <a:ext cx="12727" cy="61002"/>
              </a:xfrm>
              <a:custGeom>
                <a:avLst/>
                <a:gdLst>
                  <a:gd name="connsiteX0" fmla="*/ 320 w 12727"/>
                  <a:gd name="connsiteY0" fmla="*/ 58 h 61002"/>
                  <a:gd name="connsiteX1" fmla="*/ 320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0" y="58"/>
                    </a:moveTo>
                    <a:lnTo>
                      <a:pt x="320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1791637A-09DF-6FB5-ADB3-487F989488A0}"/>
                  </a:ext>
                </a:extLst>
              </p:cNvPr>
              <p:cNvSpPr/>
              <p:nvPr/>
            </p:nvSpPr>
            <p:spPr>
              <a:xfrm>
                <a:off x="5374960" y="2812765"/>
                <a:ext cx="59947" cy="12951"/>
              </a:xfrm>
              <a:custGeom>
                <a:avLst/>
                <a:gdLst>
                  <a:gd name="connsiteX0" fmla="*/ 320 w 59947"/>
                  <a:gd name="connsiteY0" fmla="*/ 57 h 12951"/>
                  <a:gd name="connsiteX1" fmla="*/ 60268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0" y="57"/>
                    </a:moveTo>
                    <a:lnTo>
                      <a:pt x="60268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8" name="Graphic 7">
              <a:extLst>
                <a:ext uri="{FF2B5EF4-FFF2-40B4-BE49-F238E27FC236}">
                  <a16:creationId xmlns:a16="http://schemas.microsoft.com/office/drawing/2014/main" id="{E92D0633-9F05-F7E1-C5FC-ECACD994FD1D}"/>
                </a:ext>
              </a:extLst>
            </p:cNvPr>
            <p:cNvGrpSpPr/>
            <p:nvPr/>
          </p:nvGrpSpPr>
          <p:grpSpPr>
            <a:xfrm>
              <a:off x="15969642" y="3035598"/>
              <a:ext cx="59947" cy="61002"/>
              <a:chOff x="5388070" y="2782199"/>
              <a:chExt cx="59947" cy="61002"/>
            </a:xfrm>
            <a:solidFill>
              <a:srgbClr val="000000"/>
            </a:solidFill>
          </p:grpSpPr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85EA07A4-1AD3-661A-5532-12BAA5F0B35C}"/>
                  </a:ext>
                </a:extLst>
              </p:cNvPr>
              <p:cNvSpPr/>
              <p:nvPr/>
            </p:nvSpPr>
            <p:spPr>
              <a:xfrm>
                <a:off x="5418107" y="2782199"/>
                <a:ext cx="12727" cy="61002"/>
              </a:xfrm>
              <a:custGeom>
                <a:avLst/>
                <a:gdLst>
                  <a:gd name="connsiteX0" fmla="*/ 321 w 12727"/>
                  <a:gd name="connsiteY0" fmla="*/ 58 h 61002"/>
                  <a:gd name="connsiteX1" fmla="*/ 321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1" y="58"/>
                    </a:moveTo>
                    <a:lnTo>
                      <a:pt x="321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0F155FFC-5588-2327-1035-172F34E02664}"/>
                  </a:ext>
                </a:extLst>
              </p:cNvPr>
              <p:cNvSpPr/>
              <p:nvPr/>
            </p:nvSpPr>
            <p:spPr>
              <a:xfrm>
                <a:off x="5388070" y="2812765"/>
                <a:ext cx="59947" cy="12951"/>
              </a:xfrm>
              <a:custGeom>
                <a:avLst/>
                <a:gdLst>
                  <a:gd name="connsiteX0" fmla="*/ 321 w 59947"/>
                  <a:gd name="connsiteY0" fmla="*/ 57 h 12951"/>
                  <a:gd name="connsiteX1" fmla="*/ 60269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1" y="57"/>
                    </a:moveTo>
                    <a:lnTo>
                      <a:pt x="60269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9" name="Graphic 7">
              <a:extLst>
                <a:ext uri="{FF2B5EF4-FFF2-40B4-BE49-F238E27FC236}">
                  <a16:creationId xmlns:a16="http://schemas.microsoft.com/office/drawing/2014/main" id="{723C1651-E4C1-F492-FD01-1DFF39F348BD}"/>
                </a:ext>
              </a:extLst>
            </p:cNvPr>
            <p:cNvGrpSpPr/>
            <p:nvPr/>
          </p:nvGrpSpPr>
          <p:grpSpPr>
            <a:xfrm>
              <a:off x="15982242" y="3035598"/>
              <a:ext cx="59947" cy="61002"/>
              <a:chOff x="5400670" y="2782199"/>
              <a:chExt cx="59947" cy="61002"/>
            </a:xfrm>
            <a:solidFill>
              <a:srgbClr val="000000"/>
            </a:solidFill>
          </p:grpSpPr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6224320D-218B-5240-1DB5-4DAD46D02BCE}"/>
                  </a:ext>
                </a:extLst>
              </p:cNvPr>
              <p:cNvSpPr/>
              <p:nvPr/>
            </p:nvSpPr>
            <p:spPr>
              <a:xfrm>
                <a:off x="5430708" y="2782199"/>
                <a:ext cx="12727" cy="61002"/>
              </a:xfrm>
              <a:custGeom>
                <a:avLst/>
                <a:gdLst>
                  <a:gd name="connsiteX0" fmla="*/ 322 w 12727"/>
                  <a:gd name="connsiteY0" fmla="*/ 58 h 61002"/>
                  <a:gd name="connsiteX1" fmla="*/ 322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2" y="58"/>
                    </a:moveTo>
                    <a:lnTo>
                      <a:pt x="322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E8C15E39-1BE5-0170-97EA-87837A57C205}"/>
                  </a:ext>
                </a:extLst>
              </p:cNvPr>
              <p:cNvSpPr/>
              <p:nvPr/>
            </p:nvSpPr>
            <p:spPr>
              <a:xfrm>
                <a:off x="5400670" y="2812765"/>
                <a:ext cx="59947" cy="12951"/>
              </a:xfrm>
              <a:custGeom>
                <a:avLst/>
                <a:gdLst>
                  <a:gd name="connsiteX0" fmla="*/ 322 w 59947"/>
                  <a:gd name="connsiteY0" fmla="*/ 57 h 12951"/>
                  <a:gd name="connsiteX1" fmla="*/ 60270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2" y="57"/>
                    </a:moveTo>
                    <a:lnTo>
                      <a:pt x="60270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0" name="Graphic 7">
              <a:extLst>
                <a:ext uri="{FF2B5EF4-FFF2-40B4-BE49-F238E27FC236}">
                  <a16:creationId xmlns:a16="http://schemas.microsoft.com/office/drawing/2014/main" id="{0EB22999-7449-EB4D-8D03-49D8065B9CBE}"/>
                </a:ext>
              </a:extLst>
            </p:cNvPr>
            <p:cNvGrpSpPr/>
            <p:nvPr/>
          </p:nvGrpSpPr>
          <p:grpSpPr>
            <a:xfrm>
              <a:off x="15994079" y="3035598"/>
              <a:ext cx="59947" cy="61002"/>
              <a:chOff x="5412507" y="2782199"/>
              <a:chExt cx="59947" cy="61002"/>
            </a:xfrm>
            <a:solidFill>
              <a:srgbClr val="000000"/>
            </a:solidFill>
          </p:grpSpPr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8440F93-41CA-5979-4E83-EF33B549D3BD}"/>
                  </a:ext>
                </a:extLst>
              </p:cNvPr>
              <p:cNvSpPr/>
              <p:nvPr/>
            </p:nvSpPr>
            <p:spPr>
              <a:xfrm>
                <a:off x="5442545" y="2782199"/>
                <a:ext cx="12727" cy="61002"/>
              </a:xfrm>
              <a:custGeom>
                <a:avLst/>
                <a:gdLst>
                  <a:gd name="connsiteX0" fmla="*/ 323 w 12727"/>
                  <a:gd name="connsiteY0" fmla="*/ 58 h 61002"/>
                  <a:gd name="connsiteX1" fmla="*/ 323 w 12727"/>
                  <a:gd name="connsiteY1" fmla="*/ 61060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3" y="58"/>
                    </a:moveTo>
                    <a:lnTo>
                      <a:pt x="323" y="610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2DD7B067-86EC-8B2F-B51F-A64203869C8C}"/>
                  </a:ext>
                </a:extLst>
              </p:cNvPr>
              <p:cNvSpPr/>
              <p:nvPr/>
            </p:nvSpPr>
            <p:spPr>
              <a:xfrm>
                <a:off x="5412507" y="2812765"/>
                <a:ext cx="59947" cy="12951"/>
              </a:xfrm>
              <a:custGeom>
                <a:avLst/>
                <a:gdLst>
                  <a:gd name="connsiteX0" fmla="*/ 323 w 59947"/>
                  <a:gd name="connsiteY0" fmla="*/ 57 h 12951"/>
                  <a:gd name="connsiteX1" fmla="*/ 60271 w 59947"/>
                  <a:gd name="connsiteY1" fmla="*/ 5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3" y="57"/>
                    </a:moveTo>
                    <a:lnTo>
                      <a:pt x="60271" y="5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1" name="Graphic 7">
              <a:extLst>
                <a:ext uri="{FF2B5EF4-FFF2-40B4-BE49-F238E27FC236}">
                  <a16:creationId xmlns:a16="http://schemas.microsoft.com/office/drawing/2014/main" id="{1F494A02-2C5D-B120-4A9D-720635FC116A}"/>
                </a:ext>
              </a:extLst>
            </p:cNvPr>
            <p:cNvGrpSpPr/>
            <p:nvPr/>
          </p:nvGrpSpPr>
          <p:grpSpPr>
            <a:xfrm>
              <a:off x="16010371" y="3066941"/>
              <a:ext cx="59947" cy="61002"/>
              <a:chOff x="5428799" y="2813542"/>
              <a:chExt cx="59947" cy="61002"/>
            </a:xfrm>
            <a:solidFill>
              <a:srgbClr val="000000"/>
            </a:solidFill>
          </p:grpSpPr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40E30C0D-482F-2F27-E8EC-BE70B1731F34}"/>
                  </a:ext>
                </a:extLst>
              </p:cNvPr>
              <p:cNvSpPr/>
              <p:nvPr/>
            </p:nvSpPr>
            <p:spPr>
              <a:xfrm>
                <a:off x="5458836" y="2813542"/>
                <a:ext cx="12727" cy="61002"/>
              </a:xfrm>
              <a:custGeom>
                <a:avLst/>
                <a:gdLst>
                  <a:gd name="connsiteX0" fmla="*/ 325 w 12727"/>
                  <a:gd name="connsiteY0" fmla="*/ 60 h 61002"/>
                  <a:gd name="connsiteX1" fmla="*/ 325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5" y="60"/>
                    </a:moveTo>
                    <a:lnTo>
                      <a:pt x="325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7385FC07-73F0-16D7-C81F-E2B33E8161CF}"/>
                  </a:ext>
                </a:extLst>
              </p:cNvPr>
              <p:cNvSpPr/>
              <p:nvPr/>
            </p:nvSpPr>
            <p:spPr>
              <a:xfrm>
                <a:off x="5428799" y="2844108"/>
                <a:ext cx="59947" cy="12951"/>
              </a:xfrm>
              <a:custGeom>
                <a:avLst/>
                <a:gdLst>
                  <a:gd name="connsiteX0" fmla="*/ 325 w 59947"/>
                  <a:gd name="connsiteY0" fmla="*/ 60 h 12951"/>
                  <a:gd name="connsiteX1" fmla="*/ 60272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5" y="60"/>
                    </a:moveTo>
                    <a:lnTo>
                      <a:pt x="60272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2" name="Graphic 7">
              <a:extLst>
                <a:ext uri="{FF2B5EF4-FFF2-40B4-BE49-F238E27FC236}">
                  <a16:creationId xmlns:a16="http://schemas.microsoft.com/office/drawing/2014/main" id="{494E7C5D-48A9-5E74-DDA6-683BE52D9106}"/>
                </a:ext>
              </a:extLst>
            </p:cNvPr>
            <p:cNvGrpSpPr/>
            <p:nvPr/>
          </p:nvGrpSpPr>
          <p:grpSpPr>
            <a:xfrm>
              <a:off x="16019153" y="3067459"/>
              <a:ext cx="59947" cy="61002"/>
              <a:chOff x="5437581" y="2814060"/>
              <a:chExt cx="59947" cy="61002"/>
            </a:xfrm>
            <a:solidFill>
              <a:srgbClr val="000000"/>
            </a:solidFill>
          </p:grpSpPr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DFA71635-D3C8-AE3B-319F-19FD733744B2}"/>
                  </a:ext>
                </a:extLst>
              </p:cNvPr>
              <p:cNvSpPr/>
              <p:nvPr/>
            </p:nvSpPr>
            <p:spPr>
              <a:xfrm>
                <a:off x="5467618" y="2814060"/>
                <a:ext cx="12727" cy="61002"/>
              </a:xfrm>
              <a:custGeom>
                <a:avLst/>
                <a:gdLst>
                  <a:gd name="connsiteX0" fmla="*/ 325 w 12727"/>
                  <a:gd name="connsiteY0" fmla="*/ 60 h 61002"/>
                  <a:gd name="connsiteX1" fmla="*/ 325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5" y="60"/>
                    </a:moveTo>
                    <a:lnTo>
                      <a:pt x="325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D6B1ADF3-8BFA-2DFB-3C3A-E60B3A7EB930}"/>
                  </a:ext>
                </a:extLst>
              </p:cNvPr>
              <p:cNvSpPr/>
              <p:nvPr/>
            </p:nvSpPr>
            <p:spPr>
              <a:xfrm>
                <a:off x="5437581" y="2844626"/>
                <a:ext cx="59947" cy="12951"/>
              </a:xfrm>
              <a:custGeom>
                <a:avLst/>
                <a:gdLst>
                  <a:gd name="connsiteX0" fmla="*/ 325 w 59947"/>
                  <a:gd name="connsiteY0" fmla="*/ 60 h 12951"/>
                  <a:gd name="connsiteX1" fmla="*/ 60273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5" y="60"/>
                    </a:moveTo>
                    <a:lnTo>
                      <a:pt x="60273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3" name="Graphic 7">
              <a:extLst>
                <a:ext uri="{FF2B5EF4-FFF2-40B4-BE49-F238E27FC236}">
                  <a16:creationId xmlns:a16="http://schemas.microsoft.com/office/drawing/2014/main" id="{E1216069-5F76-0045-A62D-8953B7F61EB1}"/>
                </a:ext>
              </a:extLst>
            </p:cNvPr>
            <p:cNvGrpSpPr/>
            <p:nvPr/>
          </p:nvGrpSpPr>
          <p:grpSpPr>
            <a:xfrm>
              <a:off x="16026026" y="3067459"/>
              <a:ext cx="59947" cy="61002"/>
              <a:chOff x="5444454" y="2814060"/>
              <a:chExt cx="59947" cy="61002"/>
            </a:xfrm>
            <a:solidFill>
              <a:srgbClr val="000000"/>
            </a:solidFill>
          </p:grpSpPr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D76F3505-6D85-A02C-754D-BEB706F19A21}"/>
                  </a:ext>
                </a:extLst>
              </p:cNvPr>
              <p:cNvSpPr/>
              <p:nvPr/>
            </p:nvSpPr>
            <p:spPr>
              <a:xfrm>
                <a:off x="5474491" y="2814060"/>
                <a:ext cx="12727" cy="61002"/>
              </a:xfrm>
              <a:custGeom>
                <a:avLst/>
                <a:gdLst>
                  <a:gd name="connsiteX0" fmla="*/ 326 w 12727"/>
                  <a:gd name="connsiteY0" fmla="*/ 60 h 61002"/>
                  <a:gd name="connsiteX1" fmla="*/ 326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6" y="60"/>
                    </a:moveTo>
                    <a:lnTo>
                      <a:pt x="326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96723D6E-C36B-10E5-C6B8-AF17F8CE6BE9}"/>
                  </a:ext>
                </a:extLst>
              </p:cNvPr>
              <p:cNvSpPr/>
              <p:nvPr/>
            </p:nvSpPr>
            <p:spPr>
              <a:xfrm>
                <a:off x="5444454" y="2844626"/>
                <a:ext cx="59947" cy="12951"/>
              </a:xfrm>
              <a:custGeom>
                <a:avLst/>
                <a:gdLst>
                  <a:gd name="connsiteX0" fmla="*/ 326 w 59947"/>
                  <a:gd name="connsiteY0" fmla="*/ 60 h 12951"/>
                  <a:gd name="connsiteX1" fmla="*/ 60274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6" y="60"/>
                    </a:moveTo>
                    <a:lnTo>
                      <a:pt x="60274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4" name="Graphic 7">
              <a:extLst>
                <a:ext uri="{FF2B5EF4-FFF2-40B4-BE49-F238E27FC236}">
                  <a16:creationId xmlns:a16="http://schemas.microsoft.com/office/drawing/2014/main" id="{08F4C1F5-B1EC-3638-A051-2B802FE2AEC3}"/>
                </a:ext>
              </a:extLst>
            </p:cNvPr>
            <p:cNvGrpSpPr/>
            <p:nvPr/>
          </p:nvGrpSpPr>
          <p:grpSpPr>
            <a:xfrm>
              <a:off x="16038626" y="3067459"/>
              <a:ext cx="59947" cy="61002"/>
              <a:chOff x="5457054" y="2814060"/>
              <a:chExt cx="59947" cy="61002"/>
            </a:xfrm>
            <a:solidFill>
              <a:srgbClr val="000000"/>
            </a:solidFill>
          </p:grpSpPr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560C957A-CE8A-192E-625F-80BC9F93287B}"/>
                  </a:ext>
                </a:extLst>
              </p:cNvPr>
              <p:cNvSpPr/>
              <p:nvPr/>
            </p:nvSpPr>
            <p:spPr>
              <a:xfrm>
                <a:off x="5487092" y="2814060"/>
                <a:ext cx="12727" cy="61002"/>
              </a:xfrm>
              <a:custGeom>
                <a:avLst/>
                <a:gdLst>
                  <a:gd name="connsiteX0" fmla="*/ 327 w 12727"/>
                  <a:gd name="connsiteY0" fmla="*/ 60 h 61002"/>
                  <a:gd name="connsiteX1" fmla="*/ 327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7" y="60"/>
                    </a:moveTo>
                    <a:lnTo>
                      <a:pt x="327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85D12D05-2AD3-4713-0B7A-492E728F7F8C}"/>
                  </a:ext>
                </a:extLst>
              </p:cNvPr>
              <p:cNvSpPr/>
              <p:nvPr/>
            </p:nvSpPr>
            <p:spPr>
              <a:xfrm>
                <a:off x="5457054" y="2844626"/>
                <a:ext cx="59947" cy="12951"/>
              </a:xfrm>
              <a:custGeom>
                <a:avLst/>
                <a:gdLst>
                  <a:gd name="connsiteX0" fmla="*/ 327 w 59947"/>
                  <a:gd name="connsiteY0" fmla="*/ 60 h 12951"/>
                  <a:gd name="connsiteX1" fmla="*/ 60275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7" y="60"/>
                    </a:moveTo>
                    <a:lnTo>
                      <a:pt x="60275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5" name="Graphic 7">
              <a:extLst>
                <a:ext uri="{FF2B5EF4-FFF2-40B4-BE49-F238E27FC236}">
                  <a16:creationId xmlns:a16="http://schemas.microsoft.com/office/drawing/2014/main" id="{B1D4C6C3-E617-357B-F1AF-7E13381632D1}"/>
                </a:ext>
              </a:extLst>
            </p:cNvPr>
            <p:cNvGrpSpPr/>
            <p:nvPr/>
          </p:nvGrpSpPr>
          <p:grpSpPr>
            <a:xfrm>
              <a:off x="16052372" y="3067459"/>
              <a:ext cx="59947" cy="61002"/>
              <a:chOff x="5470800" y="2814060"/>
              <a:chExt cx="59947" cy="61002"/>
            </a:xfrm>
            <a:solidFill>
              <a:srgbClr val="000000"/>
            </a:solidFill>
          </p:grpSpPr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78CB6598-30B7-7E87-EFFC-C1128D4E5D08}"/>
                  </a:ext>
                </a:extLst>
              </p:cNvPr>
              <p:cNvSpPr/>
              <p:nvPr/>
            </p:nvSpPr>
            <p:spPr>
              <a:xfrm>
                <a:off x="5500838" y="2814060"/>
                <a:ext cx="12727" cy="61002"/>
              </a:xfrm>
              <a:custGeom>
                <a:avLst/>
                <a:gdLst>
                  <a:gd name="connsiteX0" fmla="*/ 328 w 12727"/>
                  <a:gd name="connsiteY0" fmla="*/ 60 h 61002"/>
                  <a:gd name="connsiteX1" fmla="*/ 328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28" y="60"/>
                    </a:moveTo>
                    <a:lnTo>
                      <a:pt x="328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564A694A-FBC9-A4DD-327F-2934294E9A49}"/>
                  </a:ext>
                </a:extLst>
              </p:cNvPr>
              <p:cNvSpPr/>
              <p:nvPr/>
            </p:nvSpPr>
            <p:spPr>
              <a:xfrm>
                <a:off x="5470800" y="2844626"/>
                <a:ext cx="59947" cy="12951"/>
              </a:xfrm>
              <a:custGeom>
                <a:avLst/>
                <a:gdLst>
                  <a:gd name="connsiteX0" fmla="*/ 328 w 59947"/>
                  <a:gd name="connsiteY0" fmla="*/ 60 h 12951"/>
                  <a:gd name="connsiteX1" fmla="*/ 60276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28" y="60"/>
                    </a:moveTo>
                    <a:lnTo>
                      <a:pt x="60276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6" name="Graphic 7">
              <a:extLst>
                <a:ext uri="{FF2B5EF4-FFF2-40B4-BE49-F238E27FC236}">
                  <a16:creationId xmlns:a16="http://schemas.microsoft.com/office/drawing/2014/main" id="{7A612204-60F0-193E-1D05-A70D2C3C1DFD}"/>
                </a:ext>
              </a:extLst>
            </p:cNvPr>
            <p:cNvGrpSpPr/>
            <p:nvPr/>
          </p:nvGrpSpPr>
          <p:grpSpPr>
            <a:xfrm>
              <a:off x="16076810" y="3067459"/>
              <a:ext cx="59947" cy="61002"/>
              <a:chOff x="5495238" y="2814060"/>
              <a:chExt cx="59947" cy="61002"/>
            </a:xfrm>
            <a:solidFill>
              <a:srgbClr val="000000"/>
            </a:solidFill>
          </p:grpSpPr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695D8D3D-26A1-2AC6-9614-54E35706D314}"/>
                  </a:ext>
                </a:extLst>
              </p:cNvPr>
              <p:cNvSpPr/>
              <p:nvPr/>
            </p:nvSpPr>
            <p:spPr>
              <a:xfrm>
                <a:off x="5525275" y="2814060"/>
                <a:ext cx="12727" cy="61002"/>
              </a:xfrm>
              <a:custGeom>
                <a:avLst/>
                <a:gdLst>
                  <a:gd name="connsiteX0" fmla="*/ 330 w 12727"/>
                  <a:gd name="connsiteY0" fmla="*/ 60 h 61002"/>
                  <a:gd name="connsiteX1" fmla="*/ 330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0" y="60"/>
                    </a:moveTo>
                    <a:lnTo>
                      <a:pt x="330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9C3D5710-6A64-E792-B124-AEA6A7965A1A}"/>
                  </a:ext>
                </a:extLst>
              </p:cNvPr>
              <p:cNvSpPr/>
              <p:nvPr/>
            </p:nvSpPr>
            <p:spPr>
              <a:xfrm>
                <a:off x="5495238" y="2844626"/>
                <a:ext cx="59947" cy="12951"/>
              </a:xfrm>
              <a:custGeom>
                <a:avLst/>
                <a:gdLst>
                  <a:gd name="connsiteX0" fmla="*/ 330 w 59947"/>
                  <a:gd name="connsiteY0" fmla="*/ 60 h 12951"/>
                  <a:gd name="connsiteX1" fmla="*/ 60278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0" y="60"/>
                    </a:moveTo>
                    <a:lnTo>
                      <a:pt x="60278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7" name="Graphic 7">
              <a:extLst>
                <a:ext uri="{FF2B5EF4-FFF2-40B4-BE49-F238E27FC236}">
                  <a16:creationId xmlns:a16="http://schemas.microsoft.com/office/drawing/2014/main" id="{AA4B6451-8A56-1B78-7E6E-D7A7E486C2B6}"/>
                </a:ext>
              </a:extLst>
            </p:cNvPr>
            <p:cNvGrpSpPr/>
            <p:nvPr/>
          </p:nvGrpSpPr>
          <p:grpSpPr>
            <a:xfrm>
              <a:off x="16089283" y="3067459"/>
              <a:ext cx="59947" cy="61002"/>
              <a:chOff x="5507711" y="2814060"/>
              <a:chExt cx="59947" cy="61002"/>
            </a:xfrm>
            <a:solidFill>
              <a:srgbClr val="000000"/>
            </a:solidFill>
          </p:grpSpPr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12A2D72A-EE8A-E4B3-7108-E55B31EA9A56}"/>
                  </a:ext>
                </a:extLst>
              </p:cNvPr>
              <p:cNvSpPr/>
              <p:nvPr/>
            </p:nvSpPr>
            <p:spPr>
              <a:xfrm>
                <a:off x="5537749" y="2814060"/>
                <a:ext cx="12727" cy="61002"/>
              </a:xfrm>
              <a:custGeom>
                <a:avLst/>
                <a:gdLst>
                  <a:gd name="connsiteX0" fmla="*/ 331 w 12727"/>
                  <a:gd name="connsiteY0" fmla="*/ 60 h 61002"/>
                  <a:gd name="connsiteX1" fmla="*/ 331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1" y="60"/>
                    </a:moveTo>
                    <a:lnTo>
                      <a:pt x="331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6DE15DA3-D5C3-2867-4B84-D3FC030FA6A1}"/>
                  </a:ext>
                </a:extLst>
              </p:cNvPr>
              <p:cNvSpPr/>
              <p:nvPr/>
            </p:nvSpPr>
            <p:spPr>
              <a:xfrm>
                <a:off x="5507711" y="2844626"/>
                <a:ext cx="59947" cy="12951"/>
              </a:xfrm>
              <a:custGeom>
                <a:avLst/>
                <a:gdLst>
                  <a:gd name="connsiteX0" fmla="*/ 331 w 59947"/>
                  <a:gd name="connsiteY0" fmla="*/ 60 h 12951"/>
                  <a:gd name="connsiteX1" fmla="*/ 60279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1" y="60"/>
                    </a:moveTo>
                    <a:lnTo>
                      <a:pt x="60279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8" name="Graphic 7">
              <a:extLst>
                <a:ext uri="{FF2B5EF4-FFF2-40B4-BE49-F238E27FC236}">
                  <a16:creationId xmlns:a16="http://schemas.microsoft.com/office/drawing/2014/main" id="{FBF96C3F-15A7-6604-DA00-FBA7186861D3}"/>
                </a:ext>
              </a:extLst>
            </p:cNvPr>
            <p:cNvGrpSpPr/>
            <p:nvPr/>
          </p:nvGrpSpPr>
          <p:grpSpPr>
            <a:xfrm>
              <a:off x="16097429" y="3067459"/>
              <a:ext cx="59947" cy="61002"/>
              <a:chOff x="5515857" y="2814060"/>
              <a:chExt cx="59947" cy="61002"/>
            </a:xfrm>
            <a:solidFill>
              <a:srgbClr val="000000"/>
            </a:solidFill>
          </p:grpSpPr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D31BA44F-FA40-2E44-BFCD-38BC1187AEE5}"/>
                  </a:ext>
                </a:extLst>
              </p:cNvPr>
              <p:cNvSpPr/>
              <p:nvPr/>
            </p:nvSpPr>
            <p:spPr>
              <a:xfrm>
                <a:off x="5545894" y="2814060"/>
                <a:ext cx="12727" cy="61002"/>
              </a:xfrm>
              <a:custGeom>
                <a:avLst/>
                <a:gdLst>
                  <a:gd name="connsiteX0" fmla="*/ 331 w 12727"/>
                  <a:gd name="connsiteY0" fmla="*/ 60 h 61002"/>
                  <a:gd name="connsiteX1" fmla="*/ 331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1" y="60"/>
                    </a:moveTo>
                    <a:lnTo>
                      <a:pt x="331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1131737A-70B4-19FE-6D5C-6E029D211B8A}"/>
                  </a:ext>
                </a:extLst>
              </p:cNvPr>
              <p:cNvSpPr/>
              <p:nvPr/>
            </p:nvSpPr>
            <p:spPr>
              <a:xfrm>
                <a:off x="5515857" y="2844626"/>
                <a:ext cx="59947" cy="12951"/>
              </a:xfrm>
              <a:custGeom>
                <a:avLst/>
                <a:gdLst>
                  <a:gd name="connsiteX0" fmla="*/ 331 w 59947"/>
                  <a:gd name="connsiteY0" fmla="*/ 60 h 12951"/>
                  <a:gd name="connsiteX1" fmla="*/ 60279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1" y="60"/>
                    </a:moveTo>
                    <a:lnTo>
                      <a:pt x="60279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9" name="Graphic 7">
              <a:extLst>
                <a:ext uri="{FF2B5EF4-FFF2-40B4-BE49-F238E27FC236}">
                  <a16:creationId xmlns:a16="http://schemas.microsoft.com/office/drawing/2014/main" id="{5B67A7A9-D757-0AA3-343E-EF90F103BAF9}"/>
                </a:ext>
              </a:extLst>
            </p:cNvPr>
            <p:cNvGrpSpPr/>
            <p:nvPr/>
          </p:nvGrpSpPr>
          <p:grpSpPr>
            <a:xfrm>
              <a:off x="16121230" y="3067459"/>
              <a:ext cx="59947" cy="61002"/>
              <a:chOff x="5539658" y="2814060"/>
              <a:chExt cx="59947" cy="61002"/>
            </a:xfrm>
            <a:solidFill>
              <a:srgbClr val="000000"/>
            </a:solidFill>
          </p:grpSpPr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3C7CFC31-9268-22F1-7C73-4C6E6A6CC544}"/>
                  </a:ext>
                </a:extLst>
              </p:cNvPr>
              <p:cNvSpPr/>
              <p:nvPr/>
            </p:nvSpPr>
            <p:spPr>
              <a:xfrm>
                <a:off x="5569695" y="2814060"/>
                <a:ext cx="12727" cy="61002"/>
              </a:xfrm>
              <a:custGeom>
                <a:avLst/>
                <a:gdLst>
                  <a:gd name="connsiteX0" fmla="*/ 333 w 12727"/>
                  <a:gd name="connsiteY0" fmla="*/ 60 h 61002"/>
                  <a:gd name="connsiteX1" fmla="*/ 333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3" y="60"/>
                    </a:moveTo>
                    <a:lnTo>
                      <a:pt x="333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B5D41BEC-32E1-24D2-D824-BAFA4FF9AF11}"/>
                  </a:ext>
                </a:extLst>
              </p:cNvPr>
              <p:cNvSpPr/>
              <p:nvPr/>
            </p:nvSpPr>
            <p:spPr>
              <a:xfrm>
                <a:off x="5539658" y="2844626"/>
                <a:ext cx="59947" cy="12951"/>
              </a:xfrm>
              <a:custGeom>
                <a:avLst/>
                <a:gdLst>
                  <a:gd name="connsiteX0" fmla="*/ 333 w 59947"/>
                  <a:gd name="connsiteY0" fmla="*/ 60 h 12951"/>
                  <a:gd name="connsiteX1" fmla="*/ 60281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3" y="60"/>
                    </a:moveTo>
                    <a:lnTo>
                      <a:pt x="60281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0" name="Graphic 7">
              <a:extLst>
                <a:ext uri="{FF2B5EF4-FFF2-40B4-BE49-F238E27FC236}">
                  <a16:creationId xmlns:a16="http://schemas.microsoft.com/office/drawing/2014/main" id="{44425269-A405-CC7B-06C2-2F165B571294}"/>
                </a:ext>
              </a:extLst>
            </p:cNvPr>
            <p:cNvGrpSpPr/>
            <p:nvPr/>
          </p:nvGrpSpPr>
          <p:grpSpPr>
            <a:xfrm>
              <a:off x="16158268" y="3067459"/>
              <a:ext cx="59947" cy="61002"/>
              <a:chOff x="5576696" y="2814060"/>
              <a:chExt cx="59947" cy="61002"/>
            </a:xfrm>
            <a:solidFill>
              <a:srgbClr val="000000"/>
            </a:solidFill>
          </p:grpSpPr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818A9167-558C-B488-0EB9-87E6D3829D40}"/>
                  </a:ext>
                </a:extLst>
              </p:cNvPr>
              <p:cNvSpPr/>
              <p:nvPr/>
            </p:nvSpPr>
            <p:spPr>
              <a:xfrm>
                <a:off x="5606733" y="2814060"/>
                <a:ext cx="12727" cy="61002"/>
              </a:xfrm>
              <a:custGeom>
                <a:avLst/>
                <a:gdLst>
                  <a:gd name="connsiteX0" fmla="*/ 336 w 12727"/>
                  <a:gd name="connsiteY0" fmla="*/ 60 h 61002"/>
                  <a:gd name="connsiteX1" fmla="*/ 336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6" y="60"/>
                    </a:moveTo>
                    <a:lnTo>
                      <a:pt x="336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B12AC523-0C09-B209-0AAA-673F84815B3F}"/>
                  </a:ext>
                </a:extLst>
              </p:cNvPr>
              <p:cNvSpPr/>
              <p:nvPr/>
            </p:nvSpPr>
            <p:spPr>
              <a:xfrm>
                <a:off x="5576696" y="2844626"/>
                <a:ext cx="59947" cy="12951"/>
              </a:xfrm>
              <a:custGeom>
                <a:avLst/>
                <a:gdLst>
                  <a:gd name="connsiteX0" fmla="*/ 336 w 59947"/>
                  <a:gd name="connsiteY0" fmla="*/ 60 h 12951"/>
                  <a:gd name="connsiteX1" fmla="*/ 60284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6" y="60"/>
                    </a:moveTo>
                    <a:lnTo>
                      <a:pt x="60284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1" name="Graphic 7">
              <a:extLst>
                <a:ext uri="{FF2B5EF4-FFF2-40B4-BE49-F238E27FC236}">
                  <a16:creationId xmlns:a16="http://schemas.microsoft.com/office/drawing/2014/main" id="{0445D4F0-9256-94B3-F076-9480FA285CDA}"/>
                </a:ext>
              </a:extLst>
            </p:cNvPr>
            <p:cNvGrpSpPr/>
            <p:nvPr/>
          </p:nvGrpSpPr>
          <p:grpSpPr>
            <a:xfrm>
              <a:off x="16167050" y="3067459"/>
              <a:ext cx="59947" cy="61002"/>
              <a:chOff x="5585478" y="2814060"/>
              <a:chExt cx="59947" cy="61002"/>
            </a:xfrm>
            <a:solidFill>
              <a:srgbClr val="000000"/>
            </a:solidFill>
          </p:grpSpPr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EF44876C-B126-8CB7-8A45-E57E36D3FF43}"/>
                  </a:ext>
                </a:extLst>
              </p:cNvPr>
              <p:cNvSpPr/>
              <p:nvPr/>
            </p:nvSpPr>
            <p:spPr>
              <a:xfrm>
                <a:off x="5615515" y="2814060"/>
                <a:ext cx="12727" cy="61002"/>
              </a:xfrm>
              <a:custGeom>
                <a:avLst/>
                <a:gdLst>
                  <a:gd name="connsiteX0" fmla="*/ 337 w 12727"/>
                  <a:gd name="connsiteY0" fmla="*/ 60 h 61002"/>
                  <a:gd name="connsiteX1" fmla="*/ 337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7" y="60"/>
                    </a:moveTo>
                    <a:lnTo>
                      <a:pt x="337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CEDDEB5A-4B13-9350-33B5-40099082E57E}"/>
                  </a:ext>
                </a:extLst>
              </p:cNvPr>
              <p:cNvSpPr/>
              <p:nvPr/>
            </p:nvSpPr>
            <p:spPr>
              <a:xfrm>
                <a:off x="5585478" y="2844626"/>
                <a:ext cx="59947" cy="12951"/>
              </a:xfrm>
              <a:custGeom>
                <a:avLst/>
                <a:gdLst>
                  <a:gd name="connsiteX0" fmla="*/ 337 w 59947"/>
                  <a:gd name="connsiteY0" fmla="*/ 60 h 12951"/>
                  <a:gd name="connsiteX1" fmla="*/ 60285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7" y="60"/>
                    </a:moveTo>
                    <a:lnTo>
                      <a:pt x="60285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2" name="Graphic 7">
              <a:extLst>
                <a:ext uri="{FF2B5EF4-FFF2-40B4-BE49-F238E27FC236}">
                  <a16:creationId xmlns:a16="http://schemas.microsoft.com/office/drawing/2014/main" id="{2B2A3ED5-AFDF-CD37-9FB5-310AC245F47C}"/>
                </a:ext>
              </a:extLst>
            </p:cNvPr>
            <p:cNvGrpSpPr/>
            <p:nvPr/>
          </p:nvGrpSpPr>
          <p:grpSpPr>
            <a:xfrm>
              <a:off x="16178887" y="3067459"/>
              <a:ext cx="59947" cy="61002"/>
              <a:chOff x="5597315" y="2814060"/>
              <a:chExt cx="59947" cy="61002"/>
            </a:xfrm>
            <a:solidFill>
              <a:srgbClr val="000000"/>
            </a:solidFill>
          </p:grpSpPr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7965F8BA-809D-BA12-A4C6-B6F00BE0C7F9}"/>
                  </a:ext>
                </a:extLst>
              </p:cNvPr>
              <p:cNvSpPr/>
              <p:nvPr/>
            </p:nvSpPr>
            <p:spPr>
              <a:xfrm>
                <a:off x="5627352" y="2814060"/>
                <a:ext cx="12727" cy="61002"/>
              </a:xfrm>
              <a:custGeom>
                <a:avLst/>
                <a:gdLst>
                  <a:gd name="connsiteX0" fmla="*/ 338 w 12727"/>
                  <a:gd name="connsiteY0" fmla="*/ 60 h 61002"/>
                  <a:gd name="connsiteX1" fmla="*/ 338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38" y="60"/>
                    </a:moveTo>
                    <a:lnTo>
                      <a:pt x="338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CD4513E7-5376-B402-A836-266DF80AA7AF}"/>
                  </a:ext>
                </a:extLst>
              </p:cNvPr>
              <p:cNvSpPr/>
              <p:nvPr/>
            </p:nvSpPr>
            <p:spPr>
              <a:xfrm>
                <a:off x="5597315" y="2844626"/>
                <a:ext cx="59947" cy="12951"/>
              </a:xfrm>
              <a:custGeom>
                <a:avLst/>
                <a:gdLst>
                  <a:gd name="connsiteX0" fmla="*/ 338 w 59947"/>
                  <a:gd name="connsiteY0" fmla="*/ 60 h 12951"/>
                  <a:gd name="connsiteX1" fmla="*/ 60286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38" y="60"/>
                    </a:moveTo>
                    <a:lnTo>
                      <a:pt x="60286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3" name="Graphic 7">
              <a:extLst>
                <a:ext uri="{FF2B5EF4-FFF2-40B4-BE49-F238E27FC236}">
                  <a16:creationId xmlns:a16="http://schemas.microsoft.com/office/drawing/2014/main" id="{61709CFA-0173-EEEA-2DCD-FBE391F90E4E}"/>
                </a:ext>
              </a:extLst>
            </p:cNvPr>
            <p:cNvGrpSpPr/>
            <p:nvPr/>
          </p:nvGrpSpPr>
          <p:grpSpPr>
            <a:xfrm>
              <a:off x="16202051" y="3067459"/>
              <a:ext cx="59947" cy="61002"/>
              <a:chOff x="5620479" y="2814060"/>
              <a:chExt cx="59947" cy="61002"/>
            </a:xfrm>
            <a:solidFill>
              <a:srgbClr val="000000"/>
            </a:solidFill>
          </p:grpSpPr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72856FAF-4034-6FB4-0411-CA06E8C86196}"/>
                  </a:ext>
                </a:extLst>
              </p:cNvPr>
              <p:cNvSpPr/>
              <p:nvPr/>
            </p:nvSpPr>
            <p:spPr>
              <a:xfrm>
                <a:off x="5650517" y="2814060"/>
                <a:ext cx="12727" cy="61002"/>
              </a:xfrm>
              <a:custGeom>
                <a:avLst/>
                <a:gdLst>
                  <a:gd name="connsiteX0" fmla="*/ 340 w 12727"/>
                  <a:gd name="connsiteY0" fmla="*/ 60 h 61002"/>
                  <a:gd name="connsiteX1" fmla="*/ 340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40" y="60"/>
                    </a:moveTo>
                    <a:lnTo>
                      <a:pt x="340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011FD2E6-8DDD-03A7-224A-E1C328B58D35}"/>
                  </a:ext>
                </a:extLst>
              </p:cNvPr>
              <p:cNvSpPr/>
              <p:nvPr/>
            </p:nvSpPr>
            <p:spPr>
              <a:xfrm>
                <a:off x="5620479" y="2844626"/>
                <a:ext cx="59947" cy="12951"/>
              </a:xfrm>
              <a:custGeom>
                <a:avLst/>
                <a:gdLst>
                  <a:gd name="connsiteX0" fmla="*/ 340 w 59947"/>
                  <a:gd name="connsiteY0" fmla="*/ 60 h 12951"/>
                  <a:gd name="connsiteX1" fmla="*/ 60288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40" y="60"/>
                    </a:moveTo>
                    <a:lnTo>
                      <a:pt x="60288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4" name="Graphic 7">
              <a:extLst>
                <a:ext uri="{FF2B5EF4-FFF2-40B4-BE49-F238E27FC236}">
                  <a16:creationId xmlns:a16="http://schemas.microsoft.com/office/drawing/2014/main" id="{BDC07171-1D0C-929E-95A7-07BF1DCFB319}"/>
                </a:ext>
              </a:extLst>
            </p:cNvPr>
            <p:cNvGrpSpPr/>
            <p:nvPr/>
          </p:nvGrpSpPr>
          <p:grpSpPr>
            <a:xfrm>
              <a:off x="16228398" y="3067459"/>
              <a:ext cx="59947" cy="61002"/>
              <a:chOff x="5646826" y="2814060"/>
              <a:chExt cx="59947" cy="61002"/>
            </a:xfrm>
            <a:solidFill>
              <a:srgbClr val="000000"/>
            </a:solidFill>
          </p:grpSpPr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EEEC8EBD-DA66-E587-B974-E2986897522F}"/>
                  </a:ext>
                </a:extLst>
              </p:cNvPr>
              <p:cNvSpPr/>
              <p:nvPr/>
            </p:nvSpPr>
            <p:spPr>
              <a:xfrm>
                <a:off x="5676863" y="2814060"/>
                <a:ext cx="12727" cy="61002"/>
              </a:xfrm>
              <a:custGeom>
                <a:avLst/>
                <a:gdLst>
                  <a:gd name="connsiteX0" fmla="*/ 342 w 12727"/>
                  <a:gd name="connsiteY0" fmla="*/ 60 h 61002"/>
                  <a:gd name="connsiteX1" fmla="*/ 342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42" y="60"/>
                    </a:moveTo>
                    <a:lnTo>
                      <a:pt x="342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4DCE9D92-5F4F-BD15-1FE0-7FF60E5FA253}"/>
                  </a:ext>
                </a:extLst>
              </p:cNvPr>
              <p:cNvSpPr/>
              <p:nvPr/>
            </p:nvSpPr>
            <p:spPr>
              <a:xfrm>
                <a:off x="5646826" y="2844626"/>
                <a:ext cx="59947" cy="12951"/>
              </a:xfrm>
              <a:custGeom>
                <a:avLst/>
                <a:gdLst>
                  <a:gd name="connsiteX0" fmla="*/ 342 w 59947"/>
                  <a:gd name="connsiteY0" fmla="*/ 60 h 12951"/>
                  <a:gd name="connsiteX1" fmla="*/ 60290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42" y="60"/>
                    </a:moveTo>
                    <a:lnTo>
                      <a:pt x="60290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5" name="Graphic 7">
              <a:extLst>
                <a:ext uri="{FF2B5EF4-FFF2-40B4-BE49-F238E27FC236}">
                  <a16:creationId xmlns:a16="http://schemas.microsoft.com/office/drawing/2014/main" id="{9792334D-F003-841C-C1C8-3074BF1B9490}"/>
                </a:ext>
              </a:extLst>
            </p:cNvPr>
            <p:cNvGrpSpPr/>
            <p:nvPr/>
          </p:nvGrpSpPr>
          <p:grpSpPr>
            <a:xfrm>
              <a:off x="16234634" y="3067459"/>
              <a:ext cx="59947" cy="61002"/>
              <a:chOff x="5653062" y="2814060"/>
              <a:chExt cx="59947" cy="61002"/>
            </a:xfrm>
            <a:solidFill>
              <a:srgbClr val="000000"/>
            </a:solidFill>
          </p:grpSpPr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0CD4E908-CAEC-16C9-5115-9D378B647E2A}"/>
                  </a:ext>
                </a:extLst>
              </p:cNvPr>
              <p:cNvSpPr/>
              <p:nvPr/>
            </p:nvSpPr>
            <p:spPr>
              <a:xfrm>
                <a:off x="5683100" y="2814060"/>
                <a:ext cx="12727" cy="61002"/>
              </a:xfrm>
              <a:custGeom>
                <a:avLst/>
                <a:gdLst>
                  <a:gd name="connsiteX0" fmla="*/ 342 w 12727"/>
                  <a:gd name="connsiteY0" fmla="*/ 60 h 61002"/>
                  <a:gd name="connsiteX1" fmla="*/ 342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42" y="60"/>
                    </a:moveTo>
                    <a:lnTo>
                      <a:pt x="342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5E5F6C2B-C732-E9BB-5843-F96CFFAC197C}"/>
                  </a:ext>
                </a:extLst>
              </p:cNvPr>
              <p:cNvSpPr/>
              <p:nvPr/>
            </p:nvSpPr>
            <p:spPr>
              <a:xfrm>
                <a:off x="5653062" y="2844626"/>
                <a:ext cx="59947" cy="12951"/>
              </a:xfrm>
              <a:custGeom>
                <a:avLst/>
                <a:gdLst>
                  <a:gd name="connsiteX0" fmla="*/ 342 w 59947"/>
                  <a:gd name="connsiteY0" fmla="*/ 60 h 12951"/>
                  <a:gd name="connsiteX1" fmla="*/ 60290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42" y="60"/>
                    </a:moveTo>
                    <a:lnTo>
                      <a:pt x="60290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6" name="Graphic 7">
              <a:extLst>
                <a:ext uri="{FF2B5EF4-FFF2-40B4-BE49-F238E27FC236}">
                  <a16:creationId xmlns:a16="http://schemas.microsoft.com/office/drawing/2014/main" id="{E48F1B9F-8636-63F7-7310-0F752BB035FE}"/>
                </a:ext>
              </a:extLst>
            </p:cNvPr>
            <p:cNvGrpSpPr/>
            <p:nvPr/>
          </p:nvGrpSpPr>
          <p:grpSpPr>
            <a:xfrm>
              <a:off x="16249144" y="3067459"/>
              <a:ext cx="59947" cy="61002"/>
              <a:chOff x="5667572" y="2814060"/>
              <a:chExt cx="59947" cy="61002"/>
            </a:xfrm>
            <a:solidFill>
              <a:srgbClr val="000000"/>
            </a:solidFill>
          </p:grpSpPr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C85B17CF-58E3-9340-9659-BFAB83FECD7A}"/>
                  </a:ext>
                </a:extLst>
              </p:cNvPr>
              <p:cNvSpPr/>
              <p:nvPr/>
            </p:nvSpPr>
            <p:spPr>
              <a:xfrm>
                <a:off x="5697610" y="2814060"/>
                <a:ext cx="12727" cy="61002"/>
              </a:xfrm>
              <a:custGeom>
                <a:avLst/>
                <a:gdLst>
                  <a:gd name="connsiteX0" fmla="*/ 343 w 12727"/>
                  <a:gd name="connsiteY0" fmla="*/ 60 h 61002"/>
                  <a:gd name="connsiteX1" fmla="*/ 343 w 12727"/>
                  <a:gd name="connsiteY1" fmla="*/ 61062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343" y="60"/>
                    </a:moveTo>
                    <a:lnTo>
                      <a:pt x="343" y="61062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B1AD21E-0206-70EE-29BF-2F1068F9708A}"/>
                  </a:ext>
                </a:extLst>
              </p:cNvPr>
              <p:cNvSpPr/>
              <p:nvPr/>
            </p:nvSpPr>
            <p:spPr>
              <a:xfrm>
                <a:off x="5667572" y="2844626"/>
                <a:ext cx="59947" cy="12951"/>
              </a:xfrm>
              <a:custGeom>
                <a:avLst/>
                <a:gdLst>
                  <a:gd name="connsiteX0" fmla="*/ 343 w 59947"/>
                  <a:gd name="connsiteY0" fmla="*/ 60 h 12951"/>
                  <a:gd name="connsiteX1" fmla="*/ 60291 w 59947"/>
                  <a:gd name="connsiteY1" fmla="*/ 60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343" y="60"/>
                    </a:moveTo>
                    <a:lnTo>
                      <a:pt x="60291" y="60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7" name="Graphic 7">
              <a:extLst>
                <a:ext uri="{FF2B5EF4-FFF2-40B4-BE49-F238E27FC236}">
                  <a16:creationId xmlns:a16="http://schemas.microsoft.com/office/drawing/2014/main" id="{A78DAF45-53AE-96B3-5CDE-E53CCAC534FD}"/>
                </a:ext>
              </a:extLst>
            </p:cNvPr>
            <p:cNvGrpSpPr/>
            <p:nvPr/>
          </p:nvGrpSpPr>
          <p:grpSpPr>
            <a:xfrm>
              <a:off x="13821191" y="2638372"/>
              <a:ext cx="59947" cy="61002"/>
              <a:chOff x="3239619" y="2384973"/>
              <a:chExt cx="59947" cy="61002"/>
            </a:xfrm>
            <a:solidFill>
              <a:srgbClr val="000000"/>
            </a:solidFill>
          </p:grpSpPr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CC3A78D7-624D-60FD-BA2F-923CADFD9EEF}"/>
                  </a:ext>
                </a:extLst>
              </p:cNvPr>
              <p:cNvSpPr/>
              <p:nvPr/>
            </p:nvSpPr>
            <p:spPr>
              <a:xfrm>
                <a:off x="3269657" y="2384973"/>
                <a:ext cx="12727" cy="61002"/>
              </a:xfrm>
              <a:custGeom>
                <a:avLst/>
                <a:gdLst>
                  <a:gd name="connsiteX0" fmla="*/ 153 w 12727"/>
                  <a:gd name="connsiteY0" fmla="*/ 27 h 61002"/>
                  <a:gd name="connsiteX1" fmla="*/ 153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3" y="27"/>
                    </a:moveTo>
                    <a:lnTo>
                      <a:pt x="153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41804B09-9F6B-9EB4-932B-87C73DBB8384}"/>
                  </a:ext>
                </a:extLst>
              </p:cNvPr>
              <p:cNvSpPr/>
              <p:nvPr/>
            </p:nvSpPr>
            <p:spPr>
              <a:xfrm>
                <a:off x="3239619" y="2415538"/>
                <a:ext cx="59947" cy="12951"/>
              </a:xfrm>
              <a:custGeom>
                <a:avLst/>
                <a:gdLst>
                  <a:gd name="connsiteX0" fmla="*/ 153 w 59947"/>
                  <a:gd name="connsiteY0" fmla="*/ 27 h 12951"/>
                  <a:gd name="connsiteX1" fmla="*/ 60100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3" y="27"/>
                    </a:moveTo>
                    <a:lnTo>
                      <a:pt x="60100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8" name="Graphic 7">
              <a:extLst>
                <a:ext uri="{FF2B5EF4-FFF2-40B4-BE49-F238E27FC236}">
                  <a16:creationId xmlns:a16="http://schemas.microsoft.com/office/drawing/2014/main" id="{DE1E4177-83E7-45B6-ED28-5F0275B2D1FC}"/>
                </a:ext>
              </a:extLst>
            </p:cNvPr>
            <p:cNvGrpSpPr/>
            <p:nvPr/>
          </p:nvGrpSpPr>
          <p:grpSpPr>
            <a:xfrm>
              <a:off x="13806173" y="2638372"/>
              <a:ext cx="59947" cy="61002"/>
              <a:chOff x="3224601" y="2384973"/>
              <a:chExt cx="59947" cy="61002"/>
            </a:xfrm>
            <a:solidFill>
              <a:srgbClr val="000000"/>
            </a:solidFill>
          </p:grpSpPr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E9E46B5D-D386-AD8E-D6C1-5E46351E09F6}"/>
                  </a:ext>
                </a:extLst>
              </p:cNvPr>
              <p:cNvSpPr/>
              <p:nvPr/>
            </p:nvSpPr>
            <p:spPr>
              <a:xfrm>
                <a:off x="3254638" y="2384973"/>
                <a:ext cx="12727" cy="61002"/>
              </a:xfrm>
              <a:custGeom>
                <a:avLst/>
                <a:gdLst>
                  <a:gd name="connsiteX0" fmla="*/ 151 w 12727"/>
                  <a:gd name="connsiteY0" fmla="*/ 27 h 61002"/>
                  <a:gd name="connsiteX1" fmla="*/ 151 w 12727"/>
                  <a:gd name="connsiteY1" fmla="*/ 61029 h 6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7" h="61002">
                    <a:moveTo>
                      <a:pt x="151" y="27"/>
                    </a:moveTo>
                    <a:lnTo>
                      <a:pt x="151" y="61029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3ACBE80F-EC52-64A0-0DBF-4E7B1FDA6F21}"/>
                  </a:ext>
                </a:extLst>
              </p:cNvPr>
              <p:cNvSpPr/>
              <p:nvPr/>
            </p:nvSpPr>
            <p:spPr>
              <a:xfrm>
                <a:off x="3224601" y="2415538"/>
                <a:ext cx="59947" cy="12951"/>
              </a:xfrm>
              <a:custGeom>
                <a:avLst/>
                <a:gdLst>
                  <a:gd name="connsiteX0" fmla="*/ 151 w 59947"/>
                  <a:gd name="connsiteY0" fmla="*/ 27 h 12951"/>
                  <a:gd name="connsiteX1" fmla="*/ 60099 w 59947"/>
                  <a:gd name="connsiteY1" fmla="*/ 27 h 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7" h="12951">
                    <a:moveTo>
                      <a:pt x="151" y="27"/>
                    </a:moveTo>
                    <a:lnTo>
                      <a:pt x="60099" y="27"/>
                    </a:lnTo>
                  </a:path>
                </a:pathLst>
              </a:custGeom>
              <a:ln w="25455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85" name="Group 1384">
            <a:extLst>
              <a:ext uri="{FF2B5EF4-FFF2-40B4-BE49-F238E27FC236}">
                <a16:creationId xmlns:a16="http://schemas.microsoft.com/office/drawing/2014/main" id="{36088EC6-E603-ADA4-F800-5CA1974FAD64}"/>
              </a:ext>
            </a:extLst>
          </p:cNvPr>
          <p:cNvGrpSpPr/>
          <p:nvPr/>
        </p:nvGrpSpPr>
        <p:grpSpPr>
          <a:xfrm>
            <a:off x="6139830" y="5460258"/>
            <a:ext cx="4991182" cy="153888"/>
            <a:chOff x="6139830" y="5315548"/>
            <a:chExt cx="4991182" cy="153888"/>
          </a:xfrm>
        </p:grpSpPr>
        <p:sp>
          <p:nvSpPr>
            <p:cNvPr id="1375" name="TextBox 1374">
              <a:extLst>
                <a:ext uri="{FF2B5EF4-FFF2-40B4-BE49-F238E27FC236}">
                  <a16:creationId xmlns:a16="http://schemas.microsoft.com/office/drawing/2014/main" id="{AA582AF2-B061-6FA4-3CB3-D22B03A8384B}"/>
                </a:ext>
              </a:extLst>
            </p:cNvPr>
            <p:cNvSpPr txBox="1"/>
            <p:nvPr/>
          </p:nvSpPr>
          <p:spPr>
            <a:xfrm>
              <a:off x="6610853" y="5315548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285</a:t>
              </a:r>
            </a:p>
          </p:txBody>
        </p:sp>
        <p:sp>
          <p:nvSpPr>
            <p:cNvPr id="1376" name="TextBox 1375">
              <a:extLst>
                <a:ext uri="{FF2B5EF4-FFF2-40B4-BE49-F238E27FC236}">
                  <a16:creationId xmlns:a16="http://schemas.microsoft.com/office/drawing/2014/main" id="{8B92C879-7CDD-D8DD-CD75-7F073BA9414C}"/>
                </a:ext>
              </a:extLst>
            </p:cNvPr>
            <p:cNvSpPr txBox="1"/>
            <p:nvPr/>
          </p:nvSpPr>
          <p:spPr>
            <a:xfrm>
              <a:off x="7668893" y="5315548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223</a:t>
              </a:r>
            </a:p>
          </p:txBody>
        </p:sp>
        <p:sp>
          <p:nvSpPr>
            <p:cNvPr id="1377" name="TextBox 1376">
              <a:extLst>
                <a:ext uri="{FF2B5EF4-FFF2-40B4-BE49-F238E27FC236}">
                  <a16:creationId xmlns:a16="http://schemas.microsoft.com/office/drawing/2014/main" id="{BC02C5E4-64F6-C400-03D1-E35CA14215F0}"/>
                </a:ext>
              </a:extLst>
            </p:cNvPr>
            <p:cNvSpPr txBox="1"/>
            <p:nvPr/>
          </p:nvSpPr>
          <p:spPr>
            <a:xfrm>
              <a:off x="8726933" y="5315548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1378" name="TextBox 1377">
              <a:extLst>
                <a:ext uri="{FF2B5EF4-FFF2-40B4-BE49-F238E27FC236}">
                  <a16:creationId xmlns:a16="http://schemas.microsoft.com/office/drawing/2014/main" id="{A085450E-1C41-07E7-2A53-4D27EC17228D}"/>
                </a:ext>
              </a:extLst>
            </p:cNvPr>
            <p:cNvSpPr txBox="1"/>
            <p:nvPr/>
          </p:nvSpPr>
          <p:spPr>
            <a:xfrm>
              <a:off x="9784973" y="5315548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113</a:t>
              </a:r>
            </a:p>
          </p:txBody>
        </p:sp>
        <p:sp>
          <p:nvSpPr>
            <p:cNvPr id="1379" name="TextBox 1378">
              <a:extLst>
                <a:ext uri="{FF2B5EF4-FFF2-40B4-BE49-F238E27FC236}">
                  <a16:creationId xmlns:a16="http://schemas.microsoft.com/office/drawing/2014/main" id="{DA0488D5-7A56-7A58-5F7A-EFEFB7BBA58A}"/>
                </a:ext>
              </a:extLst>
            </p:cNvPr>
            <p:cNvSpPr txBox="1"/>
            <p:nvPr/>
          </p:nvSpPr>
          <p:spPr>
            <a:xfrm>
              <a:off x="10843012" y="5315548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382" name="TextBox 1381">
              <a:extLst>
                <a:ext uri="{FF2B5EF4-FFF2-40B4-BE49-F238E27FC236}">
                  <a16:creationId xmlns:a16="http://schemas.microsoft.com/office/drawing/2014/main" id="{7826E13B-A0DA-B3B9-7C1A-D6FBB56CB392}"/>
                </a:ext>
              </a:extLst>
            </p:cNvPr>
            <p:cNvSpPr txBox="1"/>
            <p:nvPr/>
          </p:nvSpPr>
          <p:spPr>
            <a:xfrm>
              <a:off x="6139830" y="5315548"/>
              <a:ext cx="59343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3A70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</a:t>
              </a:r>
              <a:r>
                <a:rPr kumimoji="0" lang="en-GB" sz="10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63A70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a,b</a:t>
              </a:r>
              <a:endParaRPr kumimoji="0" lang="en-GB" sz="1000" b="1" i="0" u="none" strike="noStrike" kern="1200" cap="none" spc="0" normalizeH="0" baseline="30000" noProof="0" dirty="0">
                <a:ln>
                  <a:noFill/>
                </a:ln>
                <a:solidFill>
                  <a:srgbClr val="63A7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84" name="Group 1383">
            <a:extLst>
              <a:ext uri="{FF2B5EF4-FFF2-40B4-BE49-F238E27FC236}">
                <a16:creationId xmlns:a16="http://schemas.microsoft.com/office/drawing/2014/main" id="{9FA01AFB-C86E-3E04-9F1E-5641F2FA9010}"/>
              </a:ext>
            </a:extLst>
          </p:cNvPr>
          <p:cNvGrpSpPr/>
          <p:nvPr/>
        </p:nvGrpSpPr>
        <p:grpSpPr>
          <a:xfrm>
            <a:off x="6019354" y="5680909"/>
            <a:ext cx="5111658" cy="153888"/>
            <a:chOff x="6019354" y="5144446"/>
            <a:chExt cx="5111658" cy="1538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E2C349-0323-7EB5-CC43-E320223DADF5}"/>
                </a:ext>
              </a:extLst>
            </p:cNvPr>
            <p:cNvSpPr txBox="1"/>
            <p:nvPr/>
          </p:nvSpPr>
          <p:spPr>
            <a:xfrm>
              <a:off x="6610853" y="5144446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324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96D999-0513-A155-3EC5-EF10CA444BF2}"/>
                </a:ext>
              </a:extLst>
            </p:cNvPr>
            <p:cNvSpPr txBox="1"/>
            <p:nvPr/>
          </p:nvSpPr>
          <p:spPr>
            <a:xfrm>
              <a:off x="7668893" y="5144446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0E7CC3-8A4D-CFEC-7FB8-2E7CB7D6BCB8}"/>
                </a:ext>
              </a:extLst>
            </p:cNvPr>
            <p:cNvSpPr txBox="1"/>
            <p:nvPr/>
          </p:nvSpPr>
          <p:spPr>
            <a:xfrm>
              <a:off x="8726933" y="5144446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0D3FF6-D987-E5D1-A3A5-D4F8A557A5FE}"/>
                </a:ext>
              </a:extLst>
            </p:cNvPr>
            <p:cNvSpPr txBox="1"/>
            <p:nvPr/>
          </p:nvSpPr>
          <p:spPr>
            <a:xfrm>
              <a:off x="9784973" y="5144446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037346-FEE8-2A31-045A-1395CE0DFB03}"/>
                </a:ext>
              </a:extLst>
            </p:cNvPr>
            <p:cNvSpPr txBox="1"/>
            <p:nvPr/>
          </p:nvSpPr>
          <p:spPr>
            <a:xfrm>
              <a:off x="10843012" y="5144446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383" name="TextBox 1382">
              <a:extLst>
                <a:ext uri="{FF2B5EF4-FFF2-40B4-BE49-F238E27FC236}">
                  <a16:creationId xmlns:a16="http://schemas.microsoft.com/office/drawing/2014/main" id="{72BF442A-C1A5-7CAB-3B56-B21F2154A2AE}"/>
                </a:ext>
              </a:extLst>
            </p:cNvPr>
            <p:cNvSpPr txBox="1"/>
            <p:nvPr/>
          </p:nvSpPr>
          <p:spPr>
            <a:xfrm>
              <a:off x="6019354" y="5144446"/>
              <a:ext cx="59343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CR/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9C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</a:t>
              </a:r>
              <a:r>
                <a:rPr kumimoji="0" lang="en-GB" sz="10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79C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b,c</a:t>
              </a:r>
              <a:endParaRPr kumimoji="0" lang="en-GB" sz="1000" b="1" i="0" u="none" strike="noStrike" kern="1200" cap="none" spc="0" normalizeH="0" baseline="3000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F651555-565D-488E-3985-E3E8B4800F0C}"/>
              </a:ext>
            </a:extLst>
          </p:cNvPr>
          <p:cNvSpPr txBox="1"/>
          <p:nvPr/>
        </p:nvSpPr>
        <p:spPr>
          <a:xfrm>
            <a:off x="6951247" y="3999374"/>
            <a:ext cx="38290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Median DOR (95% CI),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21.7 (14.8–NE)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F6C378-6DBE-2AF2-CDFA-E9202D594C48}"/>
              </a:ext>
            </a:extLst>
          </p:cNvPr>
          <p:cNvGrpSpPr/>
          <p:nvPr/>
        </p:nvGrpSpPr>
        <p:grpSpPr>
          <a:xfrm>
            <a:off x="10258315" y="1778584"/>
            <a:ext cx="360000" cy="72279"/>
            <a:chOff x="4720253" y="2300314"/>
            <a:chExt cx="360000" cy="7227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64573D-D8A1-B555-47F8-25FD33FF67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0253" y="2336454"/>
              <a:ext cx="360000" cy="0"/>
            </a:xfrm>
            <a:prstGeom prst="line">
              <a:avLst/>
            </a:prstGeom>
            <a:ln w="19050">
              <a:solidFill>
                <a:srgbClr val="63A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53A2467-D9D8-E989-A3EA-AC5E09D48A53}"/>
                </a:ext>
              </a:extLst>
            </p:cNvPr>
            <p:cNvGrpSpPr/>
            <p:nvPr/>
          </p:nvGrpSpPr>
          <p:grpSpPr>
            <a:xfrm>
              <a:off x="4864206" y="2300314"/>
              <a:ext cx="72093" cy="72279"/>
              <a:chOff x="10249298" y="4314166"/>
              <a:chExt cx="72093" cy="72093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4162889-087B-8447-5086-77B764597E69}"/>
                  </a:ext>
                </a:extLst>
              </p:cNvPr>
              <p:cNvCxnSpPr/>
              <p:nvPr/>
            </p:nvCxnSpPr>
            <p:spPr>
              <a:xfrm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63A7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CCFE7D3-4393-C22A-37FD-BAF701FD155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63A7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9AF53BA-FD1F-90B7-6AF4-56258CF64760}"/>
              </a:ext>
            </a:extLst>
          </p:cNvPr>
          <p:cNvGrpSpPr/>
          <p:nvPr/>
        </p:nvGrpSpPr>
        <p:grpSpPr>
          <a:xfrm>
            <a:off x="10258315" y="2005299"/>
            <a:ext cx="360000" cy="72279"/>
            <a:chOff x="9772583" y="1669682"/>
            <a:chExt cx="360000" cy="7227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DAEAE9-C5C9-66AE-C0F7-C7ECF5230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2583" y="1705822"/>
              <a:ext cx="360000" cy="0"/>
            </a:xfrm>
            <a:prstGeom prst="line">
              <a:avLst/>
            </a:prstGeom>
            <a:ln w="19050">
              <a:solidFill>
                <a:srgbClr val="0079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C753DFC-21CC-23FE-9A20-7D65788BC633}"/>
                </a:ext>
              </a:extLst>
            </p:cNvPr>
            <p:cNvGrpSpPr/>
            <p:nvPr/>
          </p:nvGrpSpPr>
          <p:grpSpPr>
            <a:xfrm>
              <a:off x="9916536" y="1669682"/>
              <a:ext cx="72093" cy="72279"/>
              <a:chOff x="10249298" y="4314166"/>
              <a:chExt cx="72093" cy="72093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44BDAC6-E043-E6C1-975D-49A0407A7388}"/>
                  </a:ext>
                </a:extLst>
              </p:cNvPr>
              <p:cNvCxnSpPr/>
              <p:nvPr/>
            </p:nvCxnSpPr>
            <p:spPr>
              <a:xfrm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0079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AA8D204-6981-F916-F962-399D60E501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249298" y="4350213"/>
                <a:ext cx="72093" cy="0"/>
              </a:xfrm>
              <a:prstGeom prst="line">
                <a:avLst/>
              </a:prstGeom>
              <a:ln w="12700">
                <a:solidFill>
                  <a:srgbClr val="0079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4324B80-D38A-6123-996E-6A9210F250AA}"/>
              </a:ext>
            </a:extLst>
          </p:cNvPr>
          <p:cNvSpPr txBox="1"/>
          <p:nvPr/>
        </p:nvSpPr>
        <p:spPr>
          <a:xfrm>
            <a:off x="10581143" y="1654287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12DDC8-55CB-C9FA-ED9A-D26CE3F4C46C}"/>
              </a:ext>
            </a:extLst>
          </p:cNvPr>
          <p:cNvSpPr txBox="1"/>
          <p:nvPr/>
        </p:nvSpPr>
        <p:spPr>
          <a:xfrm>
            <a:off x="10581143" y="188607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CR/PR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5A2F9A-FC8D-179E-24F9-E25B17A03A62}"/>
              </a:ext>
            </a:extLst>
          </p:cNvPr>
          <p:cNvSpPr txBox="1"/>
          <p:nvPr/>
        </p:nvSpPr>
        <p:spPr>
          <a:xfrm>
            <a:off x="901744" y="4318853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Overall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0BBD59-094D-D81B-A833-9B1D0F881FB3}"/>
              </a:ext>
            </a:extLst>
          </p:cNvPr>
          <p:cNvSpPr txBox="1"/>
          <p:nvPr/>
        </p:nvSpPr>
        <p:spPr>
          <a:xfrm>
            <a:off x="882693" y="1272754"/>
            <a:ext cx="443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ORR and CR Rate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A0AD177-92F7-96DF-0BE9-C01726B6A8BB}"/>
              </a:ext>
            </a:extLst>
          </p:cNvPr>
          <p:cNvSpPr txBox="1"/>
          <p:nvPr/>
        </p:nvSpPr>
        <p:spPr>
          <a:xfrm rot="16200000">
            <a:off x="-571206" y="2993787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response, %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D313C9F-97AE-C71B-30F9-F47B0503DD21}"/>
              </a:ext>
            </a:extLst>
          </p:cNvPr>
          <p:cNvCxnSpPr>
            <a:cxnSpLocks/>
          </p:cNvCxnSpPr>
          <p:nvPr/>
        </p:nvCxnSpPr>
        <p:spPr>
          <a:xfrm>
            <a:off x="1864266" y="5099170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7601270-D25E-67DD-FD16-58790D0080FF}"/>
              </a:ext>
            </a:extLst>
          </p:cNvPr>
          <p:cNvSpPr txBox="1"/>
          <p:nvPr/>
        </p:nvSpPr>
        <p:spPr>
          <a:xfrm>
            <a:off x="1903985" y="5085573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BTKi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8D16FAD-08C5-E187-6576-881D78ECF427}"/>
              </a:ext>
            </a:extLst>
          </p:cNvPr>
          <p:cNvSpPr txBox="1"/>
          <p:nvPr/>
        </p:nvSpPr>
        <p:spPr>
          <a:xfrm rot="18085546">
            <a:off x="2547988" y="4411939"/>
            <a:ext cx="66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Prior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3995244-2EA6-0635-979B-F8FA03125D1A}"/>
              </a:ext>
            </a:extLst>
          </p:cNvPr>
          <p:cNvSpPr txBox="1"/>
          <p:nvPr/>
        </p:nvSpPr>
        <p:spPr>
          <a:xfrm rot="18085546">
            <a:off x="2711138" y="4512218"/>
            <a:ext cx="98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prior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0030133-7A19-044B-12D7-1503F2A3182A}"/>
              </a:ext>
            </a:extLst>
          </p:cNvPr>
          <p:cNvSpPr txBox="1"/>
          <p:nvPr/>
        </p:nvSpPr>
        <p:spPr>
          <a:xfrm rot="18085546">
            <a:off x="3448762" y="4411939"/>
            <a:ext cx="66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Prior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1FB53A-A113-97F7-5278-D06AAC635BC7}"/>
              </a:ext>
            </a:extLst>
          </p:cNvPr>
          <p:cNvSpPr txBox="1"/>
          <p:nvPr/>
        </p:nvSpPr>
        <p:spPr>
          <a:xfrm rot="18085546">
            <a:off x="3605562" y="4512218"/>
            <a:ext cx="98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prior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7BA40A5-7DE2-8399-1D25-8355BA5F31F9}"/>
              </a:ext>
            </a:extLst>
          </p:cNvPr>
          <p:cNvSpPr txBox="1"/>
          <p:nvPr/>
        </p:nvSpPr>
        <p:spPr>
          <a:xfrm>
            <a:off x="4471305" y="4342741"/>
            <a:ext cx="49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1–2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BEEA286-3373-AC0E-D194-DFE56860B335}"/>
              </a:ext>
            </a:extLst>
          </p:cNvPr>
          <p:cNvSpPr txBox="1"/>
          <p:nvPr/>
        </p:nvSpPr>
        <p:spPr>
          <a:xfrm>
            <a:off x="4936267" y="4342741"/>
            <a:ext cx="382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≥3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10046C1-32A5-B1A5-3AA1-4E27C2F67DA6}"/>
              </a:ext>
            </a:extLst>
          </p:cNvPr>
          <p:cNvSpPr txBox="1"/>
          <p:nvPr/>
        </p:nvSpPr>
        <p:spPr>
          <a:xfrm>
            <a:off x="2725616" y="5085573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Benda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2A0492-83A0-02D4-6C20-F3BD42FBF454}"/>
              </a:ext>
            </a:extLst>
          </p:cNvPr>
          <p:cNvSpPr txBox="1"/>
          <p:nvPr/>
        </p:nvSpPr>
        <p:spPr>
          <a:xfrm>
            <a:off x="3709962" y="5085573"/>
            <a:ext cx="61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ASCT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4B5EA90-64A9-E217-F627-D08E3C6806F0}"/>
              </a:ext>
            </a:extLst>
          </p:cNvPr>
          <p:cNvSpPr txBox="1"/>
          <p:nvPr/>
        </p:nvSpPr>
        <p:spPr>
          <a:xfrm>
            <a:off x="4579313" y="496246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</a:rPr>
              <a:t>l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17AC677-CD5C-8ACA-B297-8A16168C4CA1}"/>
              </a:ext>
            </a:extLst>
          </p:cNvPr>
          <p:cNvCxnSpPr>
            <a:cxnSpLocks/>
          </p:cNvCxnSpPr>
          <p:nvPr/>
        </p:nvCxnSpPr>
        <p:spPr>
          <a:xfrm>
            <a:off x="2762630" y="5099170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DA30DA3-C4D2-9B67-0B18-C651A2374351}"/>
              </a:ext>
            </a:extLst>
          </p:cNvPr>
          <p:cNvCxnSpPr>
            <a:cxnSpLocks/>
          </p:cNvCxnSpPr>
          <p:nvPr/>
        </p:nvCxnSpPr>
        <p:spPr>
          <a:xfrm>
            <a:off x="3651873" y="5099170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24374B5-C5F2-34A9-9403-2B13119D96D4}"/>
              </a:ext>
            </a:extLst>
          </p:cNvPr>
          <p:cNvCxnSpPr/>
          <p:nvPr/>
        </p:nvCxnSpPr>
        <p:spPr>
          <a:xfrm>
            <a:off x="4559496" y="4733908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DC62ECD0-8995-44A0-9787-7971A0530A23}"/>
              </a:ext>
            </a:extLst>
          </p:cNvPr>
          <p:cNvSpPr txBox="1"/>
          <p:nvPr/>
        </p:nvSpPr>
        <p:spPr>
          <a:xfrm>
            <a:off x="1037970" y="2033107"/>
            <a:ext cx="653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E15AACD-8572-29E5-34D1-75FBBD476901}"/>
              </a:ext>
            </a:extLst>
          </p:cNvPr>
          <p:cNvSpPr txBox="1"/>
          <p:nvPr/>
        </p:nvSpPr>
        <p:spPr>
          <a:xfrm>
            <a:off x="4864027" y="206489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89%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C9FCD65-AE8F-E050-7BBC-04F705D845B6}"/>
              </a:ext>
            </a:extLst>
          </p:cNvPr>
          <p:cNvSpPr txBox="1"/>
          <p:nvPr/>
        </p:nvSpPr>
        <p:spPr>
          <a:xfrm>
            <a:off x="4485883" y="195168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94%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E7D5586-3ADE-4486-D983-26B961C25775}"/>
              </a:ext>
            </a:extLst>
          </p:cNvPr>
          <p:cNvSpPr txBox="1"/>
          <p:nvPr/>
        </p:nvSpPr>
        <p:spPr>
          <a:xfrm>
            <a:off x="2209537" y="198651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92%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40EA680-191B-AF66-9ABC-ED2D17CF3AB0}"/>
              </a:ext>
            </a:extLst>
          </p:cNvPr>
          <p:cNvSpPr txBox="1"/>
          <p:nvPr/>
        </p:nvSpPr>
        <p:spPr>
          <a:xfrm>
            <a:off x="1829030" y="203006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90%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9089581-7F34-16BC-3AF6-62D112ACF9E7}"/>
              </a:ext>
            </a:extLst>
          </p:cNvPr>
          <p:cNvSpPr txBox="1"/>
          <p:nvPr/>
        </p:nvSpPr>
        <p:spPr>
          <a:xfrm>
            <a:off x="3975824" y="204748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90%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C024688-A09E-F1AD-F233-A04415C6B556}"/>
              </a:ext>
            </a:extLst>
          </p:cNvPr>
          <p:cNvSpPr txBox="1"/>
          <p:nvPr/>
        </p:nvSpPr>
        <p:spPr>
          <a:xfrm>
            <a:off x="3591759" y="202135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91%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6D48210-25D7-0699-6652-670D2EF82EA6}"/>
              </a:ext>
            </a:extLst>
          </p:cNvPr>
          <p:cNvSpPr txBox="1"/>
          <p:nvPr/>
        </p:nvSpPr>
        <p:spPr>
          <a:xfrm>
            <a:off x="3091735" y="199522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92%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C8F8F0B-B69F-84DC-6E9C-D4EB8DA75C3D}"/>
              </a:ext>
            </a:extLst>
          </p:cNvPr>
          <p:cNvSpPr txBox="1"/>
          <p:nvPr/>
        </p:nvSpPr>
        <p:spPr>
          <a:xfrm>
            <a:off x="2717604" y="206489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89%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90E2D5-A5C6-7BB2-1EB4-ACED151949F8}"/>
              </a:ext>
            </a:extLst>
          </p:cNvPr>
          <p:cNvSpPr txBox="1"/>
          <p:nvPr/>
        </p:nvSpPr>
        <p:spPr>
          <a:xfrm rot="18085546">
            <a:off x="1639367" y="4423527"/>
            <a:ext cx="66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541EC4-CB2C-5A82-738A-E3651480BE1F}"/>
              </a:ext>
            </a:extLst>
          </p:cNvPr>
          <p:cNvSpPr txBox="1"/>
          <p:nvPr/>
        </p:nvSpPr>
        <p:spPr>
          <a:xfrm rot="18085546">
            <a:off x="1806508" y="4523806"/>
            <a:ext cx="98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prior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160139C2-9FD2-FE36-1273-681D870F7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86098"/>
              </p:ext>
            </p:extLst>
          </p:nvPr>
        </p:nvGraphicFramePr>
        <p:xfrm>
          <a:off x="474935" y="1758200"/>
          <a:ext cx="1446213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1446665" imgH="2723757" progId="Prism9.Document">
                  <p:embed/>
                </p:oleObj>
              </mc:Choice>
              <mc:Fallback>
                <p:oleObj name="Prism 9" r:id="rId3" imgW="1446665" imgH="2723757" progId="Prism9.Document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160139C2-9FD2-FE36-1273-681D870F70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935" y="1758200"/>
                        <a:ext cx="1446213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793F9A47-6624-73A1-8419-260108F6E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7914" y="2083616"/>
          <a:ext cx="3836988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3837246" imgH="2397554" progId="Prism9.Document">
                  <p:embed/>
                </p:oleObj>
              </mc:Choice>
              <mc:Fallback>
                <p:oleObj name="Prism 9" r:id="rId5" imgW="3837246" imgH="2397554" progId="Prism9.Document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793F9A47-6624-73A1-8419-260108F6E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7914" y="2083616"/>
                        <a:ext cx="3836988" cy="239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7402DB98-4313-ABE7-4E52-A124A0B9CD48}"/>
              </a:ext>
            </a:extLst>
          </p:cNvPr>
          <p:cNvSpPr txBox="1"/>
          <p:nvPr/>
        </p:nvSpPr>
        <p:spPr>
          <a:xfrm>
            <a:off x="1014303" y="3220016"/>
            <a:ext cx="65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78%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C4BAED8-C475-D3F2-844C-7CFB548337BE}"/>
              </a:ext>
            </a:extLst>
          </p:cNvPr>
          <p:cNvSpPr txBox="1"/>
          <p:nvPr/>
        </p:nvSpPr>
        <p:spPr>
          <a:xfrm>
            <a:off x="4876987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76%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BE5F2CD-A708-D4C7-C364-ABE600B1737A}"/>
              </a:ext>
            </a:extLst>
          </p:cNvPr>
          <p:cNvSpPr txBox="1"/>
          <p:nvPr/>
        </p:nvSpPr>
        <p:spPr>
          <a:xfrm>
            <a:off x="4502834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88%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69437D4-76E1-74FD-AD7C-BBD9C480A7F5}"/>
              </a:ext>
            </a:extLst>
          </p:cNvPr>
          <p:cNvSpPr txBox="1"/>
          <p:nvPr/>
        </p:nvSpPr>
        <p:spPr>
          <a:xfrm>
            <a:off x="2219228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83%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1B99D8D-4AAE-2D7A-7A50-B97170667645}"/>
              </a:ext>
            </a:extLst>
          </p:cNvPr>
          <p:cNvSpPr txBox="1"/>
          <p:nvPr/>
        </p:nvSpPr>
        <p:spPr>
          <a:xfrm>
            <a:off x="1827433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78%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6BE346C-35BE-636C-6D32-6ECEBA3E7057}"/>
              </a:ext>
            </a:extLst>
          </p:cNvPr>
          <p:cNvSpPr txBox="1"/>
          <p:nvPr/>
        </p:nvSpPr>
        <p:spPr>
          <a:xfrm>
            <a:off x="3992102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77%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CA93AC1-6056-47AB-BC3B-C9A9E44E2185}"/>
              </a:ext>
            </a:extLst>
          </p:cNvPr>
          <p:cNvSpPr txBox="1"/>
          <p:nvPr/>
        </p:nvSpPr>
        <p:spPr>
          <a:xfrm>
            <a:off x="3607194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82%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AD25374-0032-D715-3A0F-85875557C29E}"/>
              </a:ext>
            </a:extLst>
          </p:cNvPr>
          <p:cNvSpPr txBox="1"/>
          <p:nvPr/>
        </p:nvSpPr>
        <p:spPr>
          <a:xfrm>
            <a:off x="3107340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81%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88C3AEB-B168-1C65-46BA-CFD83E841DC2}"/>
              </a:ext>
            </a:extLst>
          </p:cNvPr>
          <p:cNvSpPr txBox="1"/>
          <p:nvPr/>
        </p:nvSpPr>
        <p:spPr>
          <a:xfrm>
            <a:off x="2717307" y="322001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76%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756D03-74E9-6D94-2EDD-3AF7C71498E9}"/>
              </a:ext>
            </a:extLst>
          </p:cNvPr>
          <p:cNvGrpSpPr/>
          <p:nvPr/>
        </p:nvGrpSpPr>
        <p:grpSpPr>
          <a:xfrm>
            <a:off x="4738527" y="1528078"/>
            <a:ext cx="584948" cy="307777"/>
            <a:chOff x="2985522" y="2129484"/>
            <a:chExt cx="584948" cy="30777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8C1CE25-A051-2525-8552-FA292FF4D2D5}"/>
                </a:ext>
              </a:extLst>
            </p:cNvPr>
            <p:cNvSpPr/>
            <p:nvPr/>
          </p:nvSpPr>
          <p:spPr>
            <a:xfrm>
              <a:off x="2985522" y="2192026"/>
              <a:ext cx="182880" cy="18288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16B40B2-6270-A316-D60E-4393EA0AD051}"/>
                </a:ext>
              </a:extLst>
            </p:cNvPr>
            <p:cNvSpPr txBox="1"/>
            <p:nvPr/>
          </p:nvSpPr>
          <p:spPr>
            <a:xfrm>
              <a:off x="3126118" y="2129484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566BA68-59B4-E6B5-4594-97B974508848}"/>
              </a:ext>
            </a:extLst>
          </p:cNvPr>
          <p:cNvGrpSpPr/>
          <p:nvPr/>
        </p:nvGrpSpPr>
        <p:grpSpPr>
          <a:xfrm>
            <a:off x="4738572" y="1317413"/>
            <a:ext cx="1083992" cy="307777"/>
            <a:chOff x="2985522" y="2479231"/>
            <a:chExt cx="1083992" cy="30777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C424FCA-6E6A-8267-1C0C-99F059B9DCF6}"/>
                </a:ext>
              </a:extLst>
            </p:cNvPr>
            <p:cNvSpPr/>
            <p:nvPr/>
          </p:nvSpPr>
          <p:spPr>
            <a:xfrm>
              <a:off x="2985522" y="2535665"/>
              <a:ext cx="182880" cy="182880"/>
            </a:xfrm>
            <a:prstGeom prst="rect">
              <a:avLst/>
            </a:prstGeom>
            <a:solidFill>
              <a:srgbClr val="0079C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6FF794-E2F0-BF44-8C33-14531C4603F6}"/>
                </a:ext>
              </a:extLst>
            </p:cNvPr>
            <p:cNvSpPr txBox="1"/>
            <p:nvPr/>
          </p:nvSpPr>
          <p:spPr>
            <a:xfrm>
              <a:off x="3126118" y="2479231"/>
              <a:ext cx="9433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P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53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AB55DD-C0AA-4AA6-8A9A-FB30044C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042"/>
            <a:ext cx="10972800" cy="1020762"/>
          </a:xfrm>
        </p:spPr>
        <p:txBody>
          <a:bodyPr/>
          <a:lstStyle/>
          <a:p>
            <a:r>
              <a:rPr lang="en-US" dirty="0">
                <a:solidFill>
                  <a:srgbClr val="0079C1"/>
                </a:solidFill>
              </a:rPr>
              <a:t>PFS, OS, and Relapse/PD — Overall Population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74896-A80D-4659-AFA9-C1211F80C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778CC-3CE0-4863-9B27-67A5CDD72EEF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2774" name="TextBox 2773">
            <a:extLst>
              <a:ext uri="{FF2B5EF4-FFF2-40B4-BE49-F238E27FC236}">
                <a16:creationId xmlns:a16="http://schemas.microsoft.com/office/drawing/2014/main" id="{F1141CD9-7894-332E-D5EF-6B770666ED26}"/>
              </a:ext>
            </a:extLst>
          </p:cNvPr>
          <p:cNvSpPr txBox="1"/>
          <p:nvPr/>
        </p:nvSpPr>
        <p:spPr>
          <a:xfrm>
            <a:off x="1011570" y="4904971"/>
            <a:ext cx="4605796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date of infusion (months)</a:t>
            </a:r>
          </a:p>
        </p:txBody>
      </p:sp>
      <p:sp>
        <p:nvSpPr>
          <p:cNvPr id="2775" name="TextBox 2774">
            <a:extLst>
              <a:ext uri="{FF2B5EF4-FFF2-40B4-BE49-F238E27FC236}">
                <a16:creationId xmlns:a16="http://schemas.microsoft.com/office/drawing/2014/main" id="{C75C8426-6CFF-303F-FC02-E56603A8F2DF}"/>
              </a:ext>
            </a:extLst>
          </p:cNvPr>
          <p:cNvSpPr txBox="1"/>
          <p:nvPr/>
        </p:nvSpPr>
        <p:spPr>
          <a:xfrm>
            <a:off x="212828" y="5064505"/>
            <a:ext cx="792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/>
            <a:r>
              <a:rPr lang="en-GB" sz="10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</p:txBody>
      </p:sp>
      <p:sp>
        <p:nvSpPr>
          <p:cNvPr id="2776" name="TextBox 2775">
            <a:extLst>
              <a:ext uri="{FF2B5EF4-FFF2-40B4-BE49-F238E27FC236}">
                <a16:creationId xmlns:a16="http://schemas.microsoft.com/office/drawing/2014/main" id="{7B6E6C8A-9A71-1C05-3358-B90DE61A701C}"/>
              </a:ext>
            </a:extLst>
          </p:cNvPr>
          <p:cNvSpPr txBox="1"/>
          <p:nvPr/>
        </p:nvSpPr>
        <p:spPr>
          <a:xfrm>
            <a:off x="1096634" y="52183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</a:t>
            </a:r>
          </a:p>
        </p:txBody>
      </p:sp>
      <p:sp>
        <p:nvSpPr>
          <p:cNvPr id="2777" name="TextBox 2776">
            <a:extLst>
              <a:ext uri="{FF2B5EF4-FFF2-40B4-BE49-F238E27FC236}">
                <a16:creationId xmlns:a16="http://schemas.microsoft.com/office/drawing/2014/main" id="{1C2AAB64-C25F-F2D0-EA22-EE3D2B614E27}"/>
              </a:ext>
            </a:extLst>
          </p:cNvPr>
          <p:cNvSpPr txBox="1"/>
          <p:nvPr/>
        </p:nvSpPr>
        <p:spPr>
          <a:xfrm>
            <a:off x="2135249" y="52183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</a:p>
        </p:txBody>
      </p:sp>
      <p:sp>
        <p:nvSpPr>
          <p:cNvPr id="2778" name="TextBox 2777">
            <a:extLst>
              <a:ext uri="{FF2B5EF4-FFF2-40B4-BE49-F238E27FC236}">
                <a16:creationId xmlns:a16="http://schemas.microsoft.com/office/drawing/2014/main" id="{2458AF14-57EE-C3F4-951F-8B7DEAEB3A63}"/>
              </a:ext>
            </a:extLst>
          </p:cNvPr>
          <p:cNvSpPr txBox="1"/>
          <p:nvPr/>
        </p:nvSpPr>
        <p:spPr>
          <a:xfrm>
            <a:off x="3202081" y="52183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</a:p>
        </p:txBody>
      </p:sp>
      <p:sp>
        <p:nvSpPr>
          <p:cNvPr id="2779" name="TextBox 2778">
            <a:extLst>
              <a:ext uri="{FF2B5EF4-FFF2-40B4-BE49-F238E27FC236}">
                <a16:creationId xmlns:a16="http://schemas.microsoft.com/office/drawing/2014/main" id="{7CC8DDF7-FFFE-D8BD-103D-EC66B3C1FD6D}"/>
              </a:ext>
            </a:extLst>
          </p:cNvPr>
          <p:cNvSpPr txBox="1"/>
          <p:nvPr/>
        </p:nvSpPr>
        <p:spPr>
          <a:xfrm>
            <a:off x="4242536" y="5227186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2780" name="TextBox 2779">
            <a:extLst>
              <a:ext uri="{FF2B5EF4-FFF2-40B4-BE49-F238E27FC236}">
                <a16:creationId xmlns:a16="http://schemas.microsoft.com/office/drawing/2014/main" id="{4D12CB9E-994B-1E73-E871-F929243ECE43}"/>
              </a:ext>
            </a:extLst>
          </p:cNvPr>
          <p:cNvSpPr txBox="1"/>
          <p:nvPr/>
        </p:nvSpPr>
        <p:spPr>
          <a:xfrm>
            <a:off x="5326952" y="5218393"/>
            <a:ext cx="288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2782" name="TextBox 2781">
            <a:extLst>
              <a:ext uri="{FF2B5EF4-FFF2-40B4-BE49-F238E27FC236}">
                <a16:creationId xmlns:a16="http://schemas.microsoft.com/office/drawing/2014/main" id="{6A954E08-8EE4-7E71-2C25-0181326545FE}"/>
              </a:ext>
            </a:extLst>
          </p:cNvPr>
          <p:cNvSpPr txBox="1"/>
          <p:nvPr/>
        </p:nvSpPr>
        <p:spPr>
          <a:xfrm>
            <a:off x="679406" y="1391706"/>
            <a:ext cx="499086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Kaplan–Meier Estimates of 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  <a:r>
              <a:rPr lang="en-GB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D7CE2-85A4-BA25-3C30-447962EA4AA7}"/>
              </a:ext>
            </a:extLst>
          </p:cNvPr>
          <p:cNvGrpSpPr/>
          <p:nvPr/>
        </p:nvGrpSpPr>
        <p:grpSpPr>
          <a:xfrm>
            <a:off x="215498" y="5407550"/>
            <a:ext cx="5391491" cy="162681"/>
            <a:chOff x="6169632" y="5152869"/>
            <a:chExt cx="5391491" cy="162681"/>
          </a:xfrm>
        </p:grpSpPr>
        <p:sp>
          <p:nvSpPr>
            <p:cNvPr id="2786" name="TextBox 2785">
              <a:extLst>
                <a:ext uri="{FF2B5EF4-FFF2-40B4-BE49-F238E27FC236}">
                  <a16:creationId xmlns:a16="http://schemas.microsoft.com/office/drawing/2014/main" id="{84F0B6F3-9358-AE92-2A6E-C4621A2BCBE9}"/>
                </a:ext>
              </a:extLst>
            </p:cNvPr>
            <p:cNvSpPr txBox="1"/>
            <p:nvPr/>
          </p:nvSpPr>
          <p:spPr>
            <a:xfrm>
              <a:off x="6169632" y="5152869"/>
              <a:ext cx="792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000" b="1" dirty="0">
                  <a:solidFill>
                    <a:srgbClr val="63A7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</a:p>
          </p:txBody>
        </p:sp>
        <p:sp>
          <p:nvSpPr>
            <p:cNvPr id="2787" name="TextBox 2786">
              <a:extLst>
                <a:ext uri="{FF2B5EF4-FFF2-40B4-BE49-F238E27FC236}">
                  <a16:creationId xmlns:a16="http://schemas.microsoft.com/office/drawing/2014/main" id="{AD19B76F-C0DF-FE61-AACE-65D8DAD2613E}"/>
                </a:ext>
              </a:extLst>
            </p:cNvPr>
            <p:cNvSpPr txBox="1"/>
            <p:nvPr/>
          </p:nvSpPr>
          <p:spPr>
            <a:xfrm>
              <a:off x="7042805" y="5152869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380</a:t>
              </a:r>
            </a:p>
          </p:txBody>
        </p:sp>
        <p:sp>
          <p:nvSpPr>
            <p:cNvPr id="2788" name="TextBox 2787">
              <a:extLst>
                <a:ext uri="{FF2B5EF4-FFF2-40B4-BE49-F238E27FC236}">
                  <a16:creationId xmlns:a16="http://schemas.microsoft.com/office/drawing/2014/main" id="{1357A191-D02B-2796-94CF-F1F112DB2050}"/>
                </a:ext>
              </a:extLst>
            </p:cNvPr>
            <p:cNvSpPr txBox="1"/>
            <p:nvPr/>
          </p:nvSpPr>
          <p:spPr>
            <a:xfrm>
              <a:off x="8092053" y="5152869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339</a:t>
              </a:r>
            </a:p>
          </p:txBody>
        </p:sp>
        <p:sp>
          <p:nvSpPr>
            <p:cNvPr id="2789" name="TextBox 2788">
              <a:extLst>
                <a:ext uri="{FF2B5EF4-FFF2-40B4-BE49-F238E27FC236}">
                  <a16:creationId xmlns:a16="http://schemas.microsoft.com/office/drawing/2014/main" id="{6E03E4E8-EF6B-E947-CB9F-75C4C1CEB52A}"/>
                </a:ext>
              </a:extLst>
            </p:cNvPr>
            <p:cNvSpPr txBox="1"/>
            <p:nvPr/>
          </p:nvSpPr>
          <p:spPr>
            <a:xfrm>
              <a:off x="9158885" y="5152869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267</a:t>
              </a:r>
            </a:p>
          </p:txBody>
        </p:sp>
        <p:sp>
          <p:nvSpPr>
            <p:cNvPr id="2790" name="TextBox 2789">
              <a:extLst>
                <a:ext uri="{FF2B5EF4-FFF2-40B4-BE49-F238E27FC236}">
                  <a16:creationId xmlns:a16="http://schemas.microsoft.com/office/drawing/2014/main" id="{6B81F426-BE5F-EC4E-9655-FAC2E8C8B1DD}"/>
                </a:ext>
              </a:extLst>
            </p:cNvPr>
            <p:cNvSpPr txBox="1"/>
            <p:nvPr/>
          </p:nvSpPr>
          <p:spPr>
            <a:xfrm>
              <a:off x="10199340" y="5161662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177</a:t>
              </a:r>
            </a:p>
          </p:txBody>
        </p:sp>
        <p:sp>
          <p:nvSpPr>
            <p:cNvPr id="2791" name="TextBox 2790">
              <a:extLst>
                <a:ext uri="{FF2B5EF4-FFF2-40B4-BE49-F238E27FC236}">
                  <a16:creationId xmlns:a16="http://schemas.microsoft.com/office/drawing/2014/main" id="{FFFACCD1-3EF2-AE9E-965D-498ED1785E19}"/>
                </a:ext>
              </a:extLst>
            </p:cNvPr>
            <p:cNvSpPr txBox="1"/>
            <p:nvPr/>
          </p:nvSpPr>
          <p:spPr>
            <a:xfrm>
              <a:off x="11273123" y="5152869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149</a:t>
              </a:r>
            </a:p>
          </p:txBody>
        </p:sp>
      </p:grpSp>
      <p:sp>
        <p:nvSpPr>
          <p:cNvPr id="2800" name="Text Placeholder 8">
            <a:extLst>
              <a:ext uri="{FF2B5EF4-FFF2-40B4-BE49-F238E27FC236}">
                <a16:creationId xmlns:a16="http://schemas.microsoft.com/office/drawing/2014/main" id="{D3D99545-1413-B44F-366C-A3DCF1D76CA5}"/>
              </a:ext>
            </a:extLst>
          </p:cNvPr>
          <p:cNvSpPr txBox="1">
            <a:spLocks/>
          </p:cNvSpPr>
          <p:nvPr/>
        </p:nvSpPr>
        <p:spPr bwMode="auto">
          <a:xfrm>
            <a:off x="877455" y="5694891"/>
            <a:ext cx="10491783" cy="4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In the ZUMA-2 primary analysis, the 12-month PFS and OS rates were 61% and 83%, respectively</a:t>
            </a:r>
            <a:r>
              <a:rPr lang="en-US" sz="1800" baseline="30000" dirty="0"/>
              <a:t>1</a:t>
            </a:r>
          </a:p>
        </p:txBody>
      </p:sp>
      <p:cxnSp>
        <p:nvCxnSpPr>
          <p:cNvPr id="2804" name="Straight Connector 2803">
            <a:extLst>
              <a:ext uri="{FF2B5EF4-FFF2-40B4-BE49-F238E27FC236}">
                <a16:creationId xmlns:a16="http://schemas.microsoft.com/office/drawing/2014/main" id="{9F37722D-E979-7502-06F4-2B66167E1998}"/>
              </a:ext>
            </a:extLst>
          </p:cNvPr>
          <p:cNvCxnSpPr>
            <a:cxnSpLocks/>
          </p:cNvCxnSpPr>
          <p:nvPr/>
        </p:nvCxnSpPr>
        <p:spPr>
          <a:xfrm flipH="1">
            <a:off x="3367749" y="2433751"/>
            <a:ext cx="0" cy="219456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4" name="TextBox 2813">
            <a:extLst>
              <a:ext uri="{FF2B5EF4-FFF2-40B4-BE49-F238E27FC236}">
                <a16:creationId xmlns:a16="http://schemas.microsoft.com/office/drawing/2014/main" id="{893CA041-1051-219C-3E62-B1E00836CFF5}"/>
              </a:ext>
            </a:extLst>
          </p:cNvPr>
          <p:cNvSpPr txBox="1"/>
          <p:nvPr/>
        </p:nvSpPr>
        <p:spPr>
          <a:xfrm>
            <a:off x="2901194" y="271699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9C1"/>
                </a:solidFill>
              </a:rPr>
              <a:t>6-mo, 75%</a:t>
            </a:r>
          </a:p>
        </p:txBody>
      </p:sp>
      <p:sp>
        <p:nvSpPr>
          <p:cNvPr id="2815" name="TextBox 2814">
            <a:extLst>
              <a:ext uri="{FF2B5EF4-FFF2-40B4-BE49-F238E27FC236}">
                <a16:creationId xmlns:a16="http://schemas.microsoft.com/office/drawing/2014/main" id="{C14676E5-46A7-F933-BF8F-0D35563C67EC}"/>
              </a:ext>
            </a:extLst>
          </p:cNvPr>
          <p:cNvSpPr txBox="1"/>
          <p:nvPr/>
        </p:nvSpPr>
        <p:spPr>
          <a:xfrm>
            <a:off x="4968962" y="3060611"/>
            <a:ext cx="1029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9C1"/>
                </a:solidFill>
              </a:rPr>
              <a:t>12-mo, 61%</a:t>
            </a:r>
          </a:p>
        </p:txBody>
      </p:sp>
      <p:sp>
        <p:nvSpPr>
          <p:cNvPr id="2819" name="TextBox 2818">
            <a:extLst>
              <a:ext uri="{FF2B5EF4-FFF2-40B4-BE49-F238E27FC236}">
                <a16:creationId xmlns:a16="http://schemas.microsoft.com/office/drawing/2014/main" id="{71A247D5-5540-11DF-BA19-F51E55A264CC}"/>
              </a:ext>
            </a:extLst>
          </p:cNvPr>
          <p:cNvSpPr txBox="1"/>
          <p:nvPr/>
        </p:nvSpPr>
        <p:spPr>
          <a:xfrm>
            <a:off x="2901194" y="206662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3A70A"/>
                </a:solidFill>
              </a:rPr>
              <a:t>6-mo, 86%</a:t>
            </a:r>
          </a:p>
        </p:txBody>
      </p:sp>
      <p:sp>
        <p:nvSpPr>
          <p:cNvPr id="2820" name="TextBox 2819">
            <a:extLst>
              <a:ext uri="{FF2B5EF4-FFF2-40B4-BE49-F238E27FC236}">
                <a16:creationId xmlns:a16="http://schemas.microsoft.com/office/drawing/2014/main" id="{D5EACEC3-C627-801A-5DDE-32135E9E920F}"/>
              </a:ext>
            </a:extLst>
          </p:cNvPr>
          <p:cNvSpPr txBox="1"/>
          <p:nvPr/>
        </p:nvSpPr>
        <p:spPr>
          <a:xfrm>
            <a:off x="4968962" y="2307350"/>
            <a:ext cx="1029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3A70A"/>
                </a:solidFill>
              </a:rPr>
              <a:t>12-mo, 74%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474E6-CD7F-F3E8-249C-76AFBF80A3CD}"/>
              </a:ext>
            </a:extLst>
          </p:cNvPr>
          <p:cNvSpPr txBox="1"/>
          <p:nvPr/>
        </p:nvSpPr>
        <p:spPr>
          <a:xfrm>
            <a:off x="1449641" y="4217935"/>
            <a:ext cx="382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9C1"/>
                </a:solidFill>
                <a:latin typeface="Arial" panose="020B0604020202020204" pitchFamily="34" charset="0"/>
              </a:rPr>
              <a:t>Median PFS (95% CI), </a:t>
            </a:r>
            <a:r>
              <a:rPr lang="en-US" sz="1400" b="1" dirty="0" err="1">
                <a:solidFill>
                  <a:srgbClr val="0079C1"/>
                </a:solidFill>
                <a:latin typeface="Arial" panose="020B0604020202020204" pitchFamily="34" charset="0"/>
              </a:rPr>
              <a:t>mo</a:t>
            </a:r>
            <a:r>
              <a:rPr lang="en-US" sz="1400" b="1" dirty="0">
                <a:solidFill>
                  <a:srgbClr val="0079C1"/>
                </a:solidFill>
                <a:latin typeface="Arial" panose="020B0604020202020204" pitchFamily="34" charset="0"/>
              </a:rPr>
              <a:t>:  16.5 (13.0–NE)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DD5BB-2142-B185-9787-0304E449BF26}"/>
              </a:ext>
            </a:extLst>
          </p:cNvPr>
          <p:cNvSpPr txBox="1"/>
          <p:nvPr/>
        </p:nvSpPr>
        <p:spPr>
          <a:xfrm>
            <a:off x="1449641" y="3878526"/>
            <a:ext cx="382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3A70A"/>
                </a:solidFill>
                <a:latin typeface="Arial" panose="020B0604020202020204" pitchFamily="34" charset="0"/>
              </a:rPr>
              <a:t>Median OS (95% CI), </a:t>
            </a:r>
            <a:r>
              <a:rPr lang="en-US" sz="1400" b="1" dirty="0" err="1">
                <a:solidFill>
                  <a:srgbClr val="63A70A"/>
                </a:solidFill>
                <a:latin typeface="Arial" panose="020B0604020202020204" pitchFamily="34" charset="0"/>
              </a:rPr>
              <a:t>mo</a:t>
            </a:r>
            <a:r>
              <a:rPr lang="en-US" sz="1400" b="1" dirty="0">
                <a:solidFill>
                  <a:srgbClr val="63A70A"/>
                </a:solidFill>
                <a:latin typeface="Arial" panose="020B0604020202020204" pitchFamily="34" charset="0"/>
              </a:rPr>
              <a:t>:  16.8 (14.5–NE)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3B407-F3CF-244E-676A-420018C576E5}"/>
              </a:ext>
            </a:extLst>
          </p:cNvPr>
          <p:cNvGrpSpPr>
            <a:grpSpLocks/>
          </p:cNvGrpSpPr>
          <p:nvPr/>
        </p:nvGrpSpPr>
        <p:grpSpPr>
          <a:xfrm>
            <a:off x="1092064" y="2014129"/>
            <a:ext cx="4403549" cy="2686850"/>
            <a:chOff x="7170836" y="1907225"/>
            <a:chExt cx="4403549" cy="268685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4BCA47-D959-3BBB-E03D-4E545D42CA5E}"/>
                </a:ext>
              </a:extLst>
            </p:cNvPr>
            <p:cNvSpPr>
              <a:spLocks/>
            </p:cNvSpPr>
            <p:nvPr/>
          </p:nvSpPr>
          <p:spPr>
            <a:xfrm>
              <a:off x="7243213" y="1907225"/>
              <a:ext cx="4331172" cy="2614849"/>
            </a:xfrm>
            <a:custGeom>
              <a:avLst/>
              <a:gdLst>
                <a:gd name="connsiteX0" fmla="*/ 0 w 4315968"/>
                <a:gd name="connsiteY0" fmla="*/ 0 h 3756877"/>
                <a:gd name="connsiteX1" fmla="*/ 0 w 4315968"/>
                <a:gd name="connsiteY1" fmla="*/ 3756877 h 3756877"/>
                <a:gd name="connsiteX2" fmla="*/ 4315968 w 4315968"/>
                <a:gd name="connsiteY2" fmla="*/ 3756877 h 375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5968" h="3756877">
                  <a:moveTo>
                    <a:pt x="0" y="0"/>
                  </a:moveTo>
                  <a:lnTo>
                    <a:pt x="0" y="3756877"/>
                  </a:lnTo>
                  <a:lnTo>
                    <a:pt x="4315968" y="3756877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Arial" panose="020B0604020202020204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CE2312-2466-F056-4E25-C42F9E8594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7170836" y="1913897"/>
              <a:ext cx="72000" cy="2541863"/>
              <a:chOff x="7170836" y="2063190"/>
              <a:chExt cx="72000" cy="2541863"/>
            </a:xfrm>
          </p:grpSpPr>
          <p:cxnSp>
            <p:nvCxnSpPr>
              <p:cNvPr id="1874" name="Straight Connector 1873">
                <a:extLst>
                  <a:ext uri="{FF2B5EF4-FFF2-40B4-BE49-F238E27FC236}">
                    <a16:creationId xmlns:a16="http://schemas.microsoft.com/office/drawing/2014/main" id="{7DE3D42E-8A82-7292-B9D9-B7DFC345E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2063190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5" name="Straight Connector 1874">
                <a:extLst>
                  <a:ext uri="{FF2B5EF4-FFF2-40B4-BE49-F238E27FC236}">
                    <a16:creationId xmlns:a16="http://schemas.microsoft.com/office/drawing/2014/main" id="{C0F3C97B-FDCF-E0E8-552E-386BC2AB5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2571563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6" name="Straight Connector 1875">
                <a:extLst>
                  <a:ext uri="{FF2B5EF4-FFF2-40B4-BE49-F238E27FC236}">
                    <a16:creationId xmlns:a16="http://schemas.microsoft.com/office/drawing/2014/main" id="{463C7C70-19D6-36A0-2708-A2ED249A8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307993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7" name="Straight Connector 1876">
                <a:extLst>
                  <a:ext uri="{FF2B5EF4-FFF2-40B4-BE49-F238E27FC236}">
                    <a16:creationId xmlns:a16="http://schemas.microsoft.com/office/drawing/2014/main" id="{1CFD91E4-9F52-110A-94E3-222BF5FA9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3588308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8" name="Straight Connector 1877">
                <a:extLst>
                  <a:ext uri="{FF2B5EF4-FFF2-40B4-BE49-F238E27FC236}">
                    <a16:creationId xmlns:a16="http://schemas.microsoft.com/office/drawing/2014/main" id="{654802EA-63A0-275C-B7C5-C0AEBD48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4096680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9" name="Straight Connector 1878">
                <a:extLst>
                  <a:ext uri="{FF2B5EF4-FFF2-40B4-BE49-F238E27FC236}">
                    <a16:creationId xmlns:a16="http://schemas.microsoft.com/office/drawing/2014/main" id="{CF49974C-24C0-0A79-767C-C1E5F6BA9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4605053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1" name="Group 1860">
              <a:extLst>
                <a:ext uri="{FF2B5EF4-FFF2-40B4-BE49-F238E27FC236}">
                  <a16:creationId xmlns:a16="http://schemas.microsoft.com/office/drawing/2014/main" id="{002E28D3-C3AB-91BB-BD3E-3DA4BB5D1365}"/>
                </a:ext>
              </a:extLst>
            </p:cNvPr>
            <p:cNvGrpSpPr>
              <a:grpSpLocks/>
            </p:cNvGrpSpPr>
            <p:nvPr/>
          </p:nvGrpSpPr>
          <p:grpSpPr>
            <a:xfrm>
              <a:off x="7331054" y="4522075"/>
              <a:ext cx="4236627" cy="72000"/>
              <a:chOff x="1555796" y="4987925"/>
              <a:chExt cx="4236627" cy="72000"/>
            </a:xfrm>
          </p:grpSpPr>
          <p:cxnSp>
            <p:nvCxnSpPr>
              <p:cNvPr id="1868" name="Straight Connector 1867">
                <a:extLst>
                  <a:ext uri="{FF2B5EF4-FFF2-40B4-BE49-F238E27FC236}">
                    <a16:creationId xmlns:a16="http://schemas.microsoft.com/office/drawing/2014/main" id="{8F8A0D97-CD6F-0D53-5CD1-60C4507B27D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756423" y="502392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9" name="Straight Connector 1868">
                <a:extLst>
                  <a:ext uri="{FF2B5EF4-FFF2-40B4-BE49-F238E27FC236}">
                    <a16:creationId xmlns:a16="http://schemas.microsoft.com/office/drawing/2014/main" id="{FA4EBEDA-EBC6-680D-F306-657F4D5330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93916" y="502392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1" name="Straight Connector 1870">
                <a:extLst>
                  <a:ext uri="{FF2B5EF4-FFF2-40B4-BE49-F238E27FC236}">
                    <a16:creationId xmlns:a16="http://schemas.microsoft.com/office/drawing/2014/main" id="{67EC65CE-3E62-444F-765B-E60D1B49E4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35876" y="502392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2" name="Straight Connector 1871">
                <a:extLst>
                  <a:ext uri="{FF2B5EF4-FFF2-40B4-BE49-F238E27FC236}">
                    <a16:creationId xmlns:a16="http://schemas.microsoft.com/office/drawing/2014/main" id="{6D7FBD3B-2B40-7D3C-0EB5-1A4BFEBAA4C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77836" y="502392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3" name="Straight Connector 1872">
                <a:extLst>
                  <a:ext uri="{FF2B5EF4-FFF2-40B4-BE49-F238E27FC236}">
                    <a16:creationId xmlns:a16="http://schemas.microsoft.com/office/drawing/2014/main" id="{5B706FE0-CD97-A73D-87A2-FBCE71C4A06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519796" y="5023925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80" name="Freeform: Shape 1879">
            <a:extLst>
              <a:ext uri="{FF2B5EF4-FFF2-40B4-BE49-F238E27FC236}">
                <a16:creationId xmlns:a16="http://schemas.microsoft.com/office/drawing/2014/main" id="{0F819789-1569-21FE-CDEA-E49B7F4455F3}"/>
              </a:ext>
            </a:extLst>
          </p:cNvPr>
          <p:cNvSpPr/>
          <p:nvPr/>
        </p:nvSpPr>
        <p:spPr>
          <a:xfrm>
            <a:off x="1252572" y="2022752"/>
            <a:ext cx="4258728" cy="652780"/>
          </a:xfrm>
          <a:custGeom>
            <a:avLst/>
            <a:gdLst>
              <a:gd name="connsiteX0" fmla="*/ 0 w 4258728"/>
              <a:gd name="connsiteY0" fmla="*/ 0 h 894152"/>
              <a:gd name="connsiteX1" fmla="*/ 9788 w 4258728"/>
              <a:gd name="connsiteY1" fmla="*/ 0 h 894152"/>
              <a:gd name="connsiteX2" fmla="*/ 9788 w 4258728"/>
              <a:gd name="connsiteY2" fmla="*/ 9661 h 894152"/>
              <a:gd name="connsiteX3" fmla="*/ 91398 w 4258728"/>
              <a:gd name="connsiteY3" fmla="*/ 9661 h 894152"/>
              <a:gd name="connsiteX4" fmla="*/ 91398 w 4258728"/>
              <a:gd name="connsiteY4" fmla="*/ 20466 h 894152"/>
              <a:gd name="connsiteX5" fmla="*/ 100551 w 4258728"/>
              <a:gd name="connsiteY5" fmla="*/ 20466 h 894152"/>
              <a:gd name="connsiteX6" fmla="*/ 100551 w 4258728"/>
              <a:gd name="connsiteY6" fmla="*/ 26949 h 894152"/>
              <a:gd name="connsiteX7" fmla="*/ 161186 w 4258728"/>
              <a:gd name="connsiteY7" fmla="*/ 26949 h 894152"/>
              <a:gd name="connsiteX8" fmla="*/ 161186 w 4258728"/>
              <a:gd name="connsiteY8" fmla="*/ 35593 h 894152"/>
              <a:gd name="connsiteX9" fmla="*/ 182288 w 4258728"/>
              <a:gd name="connsiteY9" fmla="*/ 35593 h 894152"/>
              <a:gd name="connsiteX10" fmla="*/ 182288 w 4258728"/>
              <a:gd name="connsiteY10" fmla="*/ 45381 h 894152"/>
              <a:gd name="connsiteX11" fmla="*/ 194237 w 4258728"/>
              <a:gd name="connsiteY11" fmla="*/ 45381 h 894152"/>
              <a:gd name="connsiteX12" fmla="*/ 194237 w 4258728"/>
              <a:gd name="connsiteY12" fmla="*/ 55678 h 894152"/>
              <a:gd name="connsiteX13" fmla="*/ 206695 w 4258728"/>
              <a:gd name="connsiteY13" fmla="*/ 55678 h 894152"/>
              <a:gd name="connsiteX14" fmla="*/ 206695 w 4258728"/>
              <a:gd name="connsiteY14" fmla="*/ 70297 h 894152"/>
              <a:gd name="connsiteX15" fmla="*/ 219661 w 4258728"/>
              <a:gd name="connsiteY15" fmla="*/ 70297 h 894152"/>
              <a:gd name="connsiteX16" fmla="*/ 219661 w 4258728"/>
              <a:gd name="connsiteY16" fmla="*/ 82119 h 894152"/>
              <a:gd name="connsiteX17" fmla="*/ 287797 w 4258728"/>
              <a:gd name="connsiteY17" fmla="*/ 82119 h 894152"/>
              <a:gd name="connsiteX18" fmla="*/ 287797 w 4258728"/>
              <a:gd name="connsiteY18" fmla="*/ 90254 h 894152"/>
              <a:gd name="connsiteX19" fmla="*/ 414407 w 4258728"/>
              <a:gd name="connsiteY19" fmla="*/ 90254 h 894152"/>
              <a:gd name="connsiteX20" fmla="*/ 414407 w 4258728"/>
              <a:gd name="connsiteY20" fmla="*/ 109703 h 894152"/>
              <a:gd name="connsiteX21" fmla="*/ 426737 w 4258728"/>
              <a:gd name="connsiteY21" fmla="*/ 109703 h 894152"/>
              <a:gd name="connsiteX22" fmla="*/ 426737 w 4258728"/>
              <a:gd name="connsiteY22" fmla="*/ 121653 h 894152"/>
              <a:gd name="connsiteX23" fmla="*/ 453305 w 4258728"/>
              <a:gd name="connsiteY23" fmla="*/ 121653 h 894152"/>
              <a:gd name="connsiteX24" fmla="*/ 453305 w 4258728"/>
              <a:gd name="connsiteY24" fmla="*/ 144915 h 894152"/>
              <a:gd name="connsiteX25" fmla="*/ 458771 w 4258728"/>
              <a:gd name="connsiteY25" fmla="*/ 144915 h 894152"/>
              <a:gd name="connsiteX26" fmla="*/ 458771 w 4258728"/>
              <a:gd name="connsiteY26" fmla="*/ 157373 h 894152"/>
              <a:gd name="connsiteX27" fmla="*/ 471737 w 4258728"/>
              <a:gd name="connsiteY27" fmla="*/ 157373 h 894152"/>
              <a:gd name="connsiteX28" fmla="*/ 471737 w 4258728"/>
              <a:gd name="connsiteY28" fmla="*/ 166525 h 894152"/>
              <a:gd name="connsiteX29" fmla="*/ 530085 w 4258728"/>
              <a:gd name="connsiteY29" fmla="*/ 166525 h 894152"/>
              <a:gd name="connsiteX30" fmla="*/ 530085 w 4258728"/>
              <a:gd name="connsiteY30" fmla="*/ 171992 h 894152"/>
              <a:gd name="connsiteX31" fmla="*/ 553856 w 4258728"/>
              <a:gd name="connsiteY31" fmla="*/ 171992 h 894152"/>
              <a:gd name="connsiteX32" fmla="*/ 553856 w 4258728"/>
              <a:gd name="connsiteY32" fmla="*/ 182797 h 894152"/>
              <a:gd name="connsiteX33" fmla="*/ 565297 w 4258728"/>
              <a:gd name="connsiteY33" fmla="*/ 182797 h 894152"/>
              <a:gd name="connsiteX34" fmla="*/ 565297 w 4258728"/>
              <a:gd name="connsiteY34" fmla="*/ 191949 h 894152"/>
              <a:gd name="connsiteX35" fmla="*/ 579280 w 4258728"/>
              <a:gd name="connsiteY35" fmla="*/ 191949 h 894152"/>
              <a:gd name="connsiteX36" fmla="*/ 579280 w 4258728"/>
              <a:gd name="connsiteY36" fmla="*/ 203390 h 894152"/>
              <a:gd name="connsiteX37" fmla="*/ 660508 w 4258728"/>
              <a:gd name="connsiteY37" fmla="*/ 203390 h 894152"/>
              <a:gd name="connsiteX38" fmla="*/ 660508 w 4258728"/>
              <a:gd name="connsiteY38" fmla="*/ 211398 h 894152"/>
              <a:gd name="connsiteX39" fmla="*/ 671314 w 4258728"/>
              <a:gd name="connsiteY39" fmla="*/ 211398 h 894152"/>
              <a:gd name="connsiteX40" fmla="*/ 671314 w 4258728"/>
              <a:gd name="connsiteY40" fmla="*/ 222839 h 894152"/>
              <a:gd name="connsiteX41" fmla="*/ 729153 w 4258728"/>
              <a:gd name="connsiteY41" fmla="*/ 222839 h 894152"/>
              <a:gd name="connsiteX42" fmla="*/ 729153 w 4258728"/>
              <a:gd name="connsiteY42" fmla="*/ 228814 h 894152"/>
              <a:gd name="connsiteX43" fmla="*/ 741102 w 4258728"/>
              <a:gd name="connsiteY43" fmla="*/ 228814 h 894152"/>
              <a:gd name="connsiteX44" fmla="*/ 741102 w 4258728"/>
              <a:gd name="connsiteY44" fmla="*/ 237458 h 894152"/>
              <a:gd name="connsiteX45" fmla="*/ 774661 w 4258728"/>
              <a:gd name="connsiteY45" fmla="*/ 237458 h 894152"/>
              <a:gd name="connsiteX46" fmla="*/ 774661 w 4258728"/>
              <a:gd name="connsiteY46" fmla="*/ 248263 h 894152"/>
              <a:gd name="connsiteX47" fmla="*/ 798941 w 4258728"/>
              <a:gd name="connsiteY47" fmla="*/ 248263 h 894152"/>
              <a:gd name="connsiteX48" fmla="*/ 798941 w 4258728"/>
              <a:gd name="connsiteY48" fmla="*/ 258559 h 894152"/>
              <a:gd name="connsiteX49" fmla="*/ 879534 w 4258728"/>
              <a:gd name="connsiteY49" fmla="*/ 258559 h 894152"/>
              <a:gd name="connsiteX50" fmla="*/ 879534 w 4258728"/>
              <a:gd name="connsiteY50" fmla="*/ 267203 h 894152"/>
              <a:gd name="connsiteX51" fmla="*/ 914746 w 4258728"/>
              <a:gd name="connsiteY51" fmla="*/ 267203 h 894152"/>
              <a:gd name="connsiteX52" fmla="*/ 914746 w 4258728"/>
              <a:gd name="connsiteY52" fmla="*/ 277373 h 894152"/>
              <a:gd name="connsiteX53" fmla="*/ 963432 w 4258728"/>
              <a:gd name="connsiteY53" fmla="*/ 277373 h 894152"/>
              <a:gd name="connsiteX54" fmla="*/ 963432 w 4258728"/>
              <a:gd name="connsiteY54" fmla="*/ 284492 h 894152"/>
              <a:gd name="connsiteX55" fmla="*/ 981737 w 4258728"/>
              <a:gd name="connsiteY55" fmla="*/ 284492 h 894152"/>
              <a:gd name="connsiteX56" fmla="*/ 981737 w 4258728"/>
              <a:gd name="connsiteY56" fmla="*/ 293136 h 894152"/>
              <a:gd name="connsiteX57" fmla="*/ 1227966 w 4258728"/>
              <a:gd name="connsiteY57" fmla="*/ 293136 h 894152"/>
              <a:gd name="connsiteX58" fmla="*/ 1227966 w 4258728"/>
              <a:gd name="connsiteY58" fmla="*/ 313729 h 894152"/>
              <a:gd name="connsiteX59" fmla="*/ 1329025 w 4258728"/>
              <a:gd name="connsiteY59" fmla="*/ 313729 h 894152"/>
              <a:gd name="connsiteX60" fmla="*/ 1329025 w 4258728"/>
              <a:gd name="connsiteY60" fmla="*/ 323390 h 894152"/>
              <a:gd name="connsiteX61" fmla="*/ 1435678 w 4258728"/>
              <a:gd name="connsiteY61" fmla="*/ 323390 h 894152"/>
              <a:gd name="connsiteX62" fmla="*/ 1435678 w 4258728"/>
              <a:gd name="connsiteY62" fmla="*/ 333686 h 894152"/>
              <a:gd name="connsiteX63" fmla="*/ 1460466 w 4258728"/>
              <a:gd name="connsiteY63" fmla="*/ 333686 h 894152"/>
              <a:gd name="connsiteX64" fmla="*/ 1460466 w 4258728"/>
              <a:gd name="connsiteY64" fmla="*/ 342839 h 894152"/>
              <a:gd name="connsiteX65" fmla="*/ 1468093 w 4258728"/>
              <a:gd name="connsiteY65" fmla="*/ 342839 h 894152"/>
              <a:gd name="connsiteX66" fmla="*/ 1468093 w 4258728"/>
              <a:gd name="connsiteY66" fmla="*/ 368263 h 894152"/>
              <a:gd name="connsiteX67" fmla="*/ 1529746 w 4258728"/>
              <a:gd name="connsiteY67" fmla="*/ 368263 h 894152"/>
              <a:gd name="connsiteX68" fmla="*/ 1529746 w 4258728"/>
              <a:gd name="connsiteY68" fmla="*/ 379703 h 894152"/>
              <a:gd name="connsiteX69" fmla="*/ 1611483 w 4258728"/>
              <a:gd name="connsiteY69" fmla="*/ 379703 h 894152"/>
              <a:gd name="connsiteX70" fmla="*/ 1611483 w 4258728"/>
              <a:gd name="connsiteY70" fmla="*/ 388856 h 894152"/>
              <a:gd name="connsiteX71" fmla="*/ 1656864 w 4258728"/>
              <a:gd name="connsiteY71" fmla="*/ 388856 h 894152"/>
              <a:gd name="connsiteX72" fmla="*/ 1656864 w 4258728"/>
              <a:gd name="connsiteY72" fmla="*/ 409958 h 894152"/>
              <a:gd name="connsiteX73" fmla="*/ 1819195 w 4258728"/>
              <a:gd name="connsiteY73" fmla="*/ 409958 h 894152"/>
              <a:gd name="connsiteX74" fmla="*/ 1819195 w 4258728"/>
              <a:gd name="connsiteY74" fmla="*/ 419110 h 894152"/>
              <a:gd name="connsiteX75" fmla="*/ 1832161 w 4258728"/>
              <a:gd name="connsiteY75" fmla="*/ 419110 h 894152"/>
              <a:gd name="connsiteX76" fmla="*/ 1832161 w 4258728"/>
              <a:gd name="connsiteY76" fmla="*/ 428898 h 894152"/>
              <a:gd name="connsiteX77" fmla="*/ 1875890 w 4258728"/>
              <a:gd name="connsiteY77" fmla="*/ 428898 h 894152"/>
              <a:gd name="connsiteX78" fmla="*/ 1875890 w 4258728"/>
              <a:gd name="connsiteY78" fmla="*/ 439703 h 894152"/>
              <a:gd name="connsiteX79" fmla="*/ 1910085 w 4258728"/>
              <a:gd name="connsiteY79" fmla="*/ 439703 h 894152"/>
              <a:gd name="connsiteX80" fmla="*/ 1910085 w 4258728"/>
              <a:gd name="connsiteY80" fmla="*/ 459788 h 894152"/>
              <a:gd name="connsiteX81" fmla="*/ 1978729 w 4258728"/>
              <a:gd name="connsiteY81" fmla="*/ 459788 h 894152"/>
              <a:gd name="connsiteX82" fmla="*/ 1978729 w 4258728"/>
              <a:gd name="connsiteY82" fmla="*/ 475424 h 894152"/>
              <a:gd name="connsiteX83" fmla="*/ 1990042 w 4258728"/>
              <a:gd name="connsiteY83" fmla="*/ 475424 h 894152"/>
              <a:gd name="connsiteX84" fmla="*/ 1990042 w 4258728"/>
              <a:gd name="connsiteY84" fmla="*/ 485212 h 894152"/>
              <a:gd name="connsiteX85" fmla="*/ 2060466 w 4258728"/>
              <a:gd name="connsiteY85" fmla="*/ 485212 h 894152"/>
              <a:gd name="connsiteX86" fmla="*/ 2060466 w 4258728"/>
              <a:gd name="connsiteY86" fmla="*/ 494873 h 894152"/>
              <a:gd name="connsiteX87" fmla="*/ 2269195 w 4258728"/>
              <a:gd name="connsiteY87" fmla="*/ 494873 h 894152"/>
              <a:gd name="connsiteX88" fmla="*/ 2269195 w 4258728"/>
              <a:gd name="connsiteY88" fmla="*/ 520805 h 894152"/>
              <a:gd name="connsiteX89" fmla="*/ 2374703 w 4258728"/>
              <a:gd name="connsiteY89" fmla="*/ 520805 h 894152"/>
              <a:gd name="connsiteX90" fmla="*/ 2374703 w 4258728"/>
              <a:gd name="connsiteY90" fmla="*/ 536059 h 894152"/>
              <a:gd name="connsiteX91" fmla="*/ 2432034 w 4258728"/>
              <a:gd name="connsiteY91" fmla="*/ 536059 h 894152"/>
              <a:gd name="connsiteX92" fmla="*/ 2432034 w 4258728"/>
              <a:gd name="connsiteY92" fmla="*/ 550551 h 894152"/>
              <a:gd name="connsiteX93" fmla="*/ 2456949 w 4258728"/>
              <a:gd name="connsiteY93" fmla="*/ 550551 h 894152"/>
              <a:gd name="connsiteX94" fmla="*/ 2456949 w 4258728"/>
              <a:gd name="connsiteY94" fmla="*/ 580932 h 894152"/>
              <a:gd name="connsiteX95" fmla="*/ 2513644 w 4258728"/>
              <a:gd name="connsiteY95" fmla="*/ 580932 h 894152"/>
              <a:gd name="connsiteX96" fmla="*/ 2513644 w 4258728"/>
              <a:gd name="connsiteY96" fmla="*/ 592754 h 894152"/>
              <a:gd name="connsiteX97" fmla="*/ 2628941 w 4258728"/>
              <a:gd name="connsiteY97" fmla="*/ 592754 h 894152"/>
              <a:gd name="connsiteX98" fmla="*/ 2628941 w 4258728"/>
              <a:gd name="connsiteY98" fmla="*/ 605720 h 894152"/>
              <a:gd name="connsiteX99" fmla="*/ 2710551 w 4258728"/>
              <a:gd name="connsiteY99" fmla="*/ 605720 h 894152"/>
              <a:gd name="connsiteX100" fmla="*/ 2710551 w 4258728"/>
              <a:gd name="connsiteY100" fmla="*/ 621992 h 894152"/>
              <a:gd name="connsiteX101" fmla="*/ 2735466 w 4258728"/>
              <a:gd name="connsiteY101" fmla="*/ 621992 h 894152"/>
              <a:gd name="connsiteX102" fmla="*/ 2735466 w 4258728"/>
              <a:gd name="connsiteY102" fmla="*/ 636610 h 894152"/>
              <a:gd name="connsiteX103" fmla="*/ 2791144 w 4258728"/>
              <a:gd name="connsiteY103" fmla="*/ 636610 h 894152"/>
              <a:gd name="connsiteX104" fmla="*/ 2791144 w 4258728"/>
              <a:gd name="connsiteY104" fmla="*/ 652246 h 894152"/>
              <a:gd name="connsiteX105" fmla="*/ 2840466 w 4258728"/>
              <a:gd name="connsiteY105" fmla="*/ 652246 h 894152"/>
              <a:gd name="connsiteX106" fmla="*/ 2840466 w 4258728"/>
              <a:gd name="connsiteY106" fmla="*/ 671822 h 894152"/>
              <a:gd name="connsiteX107" fmla="*/ 2955635 w 4258728"/>
              <a:gd name="connsiteY107" fmla="*/ 671822 h 894152"/>
              <a:gd name="connsiteX108" fmla="*/ 2955635 w 4258728"/>
              <a:gd name="connsiteY108" fmla="*/ 686441 h 894152"/>
              <a:gd name="connsiteX109" fmla="*/ 3036737 w 4258728"/>
              <a:gd name="connsiteY109" fmla="*/ 686441 h 894152"/>
              <a:gd name="connsiteX110" fmla="*/ 3036737 w 4258728"/>
              <a:gd name="connsiteY110" fmla="*/ 702076 h 894152"/>
              <a:gd name="connsiteX111" fmla="*/ 3151398 w 4258728"/>
              <a:gd name="connsiteY111" fmla="*/ 702076 h 894152"/>
              <a:gd name="connsiteX112" fmla="*/ 3151398 w 4258728"/>
              <a:gd name="connsiteY112" fmla="*/ 716695 h 894152"/>
              <a:gd name="connsiteX113" fmla="*/ 3200720 w 4258728"/>
              <a:gd name="connsiteY113" fmla="*/ 716695 h 894152"/>
              <a:gd name="connsiteX114" fmla="*/ 3200720 w 4258728"/>
              <a:gd name="connsiteY114" fmla="*/ 731822 h 894152"/>
              <a:gd name="connsiteX115" fmla="*/ 3327839 w 4258728"/>
              <a:gd name="connsiteY115" fmla="*/ 731822 h 894152"/>
              <a:gd name="connsiteX116" fmla="*/ 3327839 w 4258728"/>
              <a:gd name="connsiteY116" fmla="*/ 747458 h 894152"/>
              <a:gd name="connsiteX117" fmla="*/ 3345635 w 4258728"/>
              <a:gd name="connsiteY117" fmla="*/ 747458 h 894152"/>
              <a:gd name="connsiteX118" fmla="*/ 3345635 w 4258728"/>
              <a:gd name="connsiteY118" fmla="*/ 763220 h 894152"/>
              <a:gd name="connsiteX119" fmla="*/ 3567966 w 4258728"/>
              <a:gd name="connsiteY119" fmla="*/ 763220 h 894152"/>
              <a:gd name="connsiteX120" fmla="*/ 3567966 w 4258728"/>
              <a:gd name="connsiteY120" fmla="*/ 778856 h 894152"/>
              <a:gd name="connsiteX121" fmla="*/ 3743262 w 4258728"/>
              <a:gd name="connsiteY121" fmla="*/ 778856 h 894152"/>
              <a:gd name="connsiteX122" fmla="*/ 3743262 w 4258728"/>
              <a:gd name="connsiteY122" fmla="*/ 798941 h 894152"/>
              <a:gd name="connsiteX123" fmla="*/ 3778983 w 4258728"/>
              <a:gd name="connsiteY123" fmla="*/ 798941 h 894152"/>
              <a:gd name="connsiteX124" fmla="*/ 3778983 w 4258728"/>
              <a:gd name="connsiteY124" fmla="*/ 814068 h 894152"/>
              <a:gd name="connsiteX125" fmla="*/ 3824364 w 4258728"/>
              <a:gd name="connsiteY125" fmla="*/ 814068 h 894152"/>
              <a:gd name="connsiteX126" fmla="*/ 3824364 w 4258728"/>
              <a:gd name="connsiteY126" fmla="*/ 843305 h 894152"/>
              <a:gd name="connsiteX127" fmla="*/ 3836313 w 4258728"/>
              <a:gd name="connsiteY127" fmla="*/ 843305 h 894152"/>
              <a:gd name="connsiteX128" fmla="*/ 3836313 w 4258728"/>
              <a:gd name="connsiteY128" fmla="*/ 863263 h 894152"/>
              <a:gd name="connsiteX129" fmla="*/ 3939534 w 4258728"/>
              <a:gd name="connsiteY129" fmla="*/ 863263 h 894152"/>
              <a:gd name="connsiteX130" fmla="*/ 3939534 w 4258728"/>
              <a:gd name="connsiteY130" fmla="*/ 879534 h 894152"/>
              <a:gd name="connsiteX131" fmla="*/ 4078601 w 4258728"/>
              <a:gd name="connsiteY131" fmla="*/ 879534 h 894152"/>
              <a:gd name="connsiteX132" fmla="*/ 4078601 w 4258728"/>
              <a:gd name="connsiteY132" fmla="*/ 894153 h 894152"/>
              <a:gd name="connsiteX133" fmla="*/ 4258728 w 4258728"/>
              <a:gd name="connsiteY133" fmla="*/ 894153 h 89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4258728" h="894152">
                <a:moveTo>
                  <a:pt x="0" y="0"/>
                </a:moveTo>
                <a:lnTo>
                  <a:pt x="9788" y="0"/>
                </a:lnTo>
                <a:lnTo>
                  <a:pt x="9788" y="9661"/>
                </a:lnTo>
                <a:lnTo>
                  <a:pt x="91398" y="9661"/>
                </a:lnTo>
                <a:lnTo>
                  <a:pt x="91398" y="20466"/>
                </a:lnTo>
                <a:lnTo>
                  <a:pt x="100551" y="20466"/>
                </a:lnTo>
                <a:lnTo>
                  <a:pt x="100551" y="26949"/>
                </a:lnTo>
                <a:lnTo>
                  <a:pt x="161186" y="26949"/>
                </a:lnTo>
                <a:lnTo>
                  <a:pt x="161186" y="35593"/>
                </a:lnTo>
                <a:lnTo>
                  <a:pt x="182288" y="35593"/>
                </a:lnTo>
                <a:lnTo>
                  <a:pt x="182288" y="45381"/>
                </a:lnTo>
                <a:lnTo>
                  <a:pt x="194237" y="45381"/>
                </a:lnTo>
                <a:lnTo>
                  <a:pt x="194237" y="55678"/>
                </a:lnTo>
                <a:lnTo>
                  <a:pt x="206695" y="55678"/>
                </a:lnTo>
                <a:lnTo>
                  <a:pt x="206695" y="70297"/>
                </a:lnTo>
                <a:lnTo>
                  <a:pt x="219661" y="70297"/>
                </a:lnTo>
                <a:lnTo>
                  <a:pt x="219661" y="82119"/>
                </a:lnTo>
                <a:lnTo>
                  <a:pt x="287797" y="82119"/>
                </a:lnTo>
                <a:lnTo>
                  <a:pt x="287797" y="90254"/>
                </a:lnTo>
                <a:lnTo>
                  <a:pt x="414407" y="90254"/>
                </a:lnTo>
                <a:lnTo>
                  <a:pt x="414407" y="109703"/>
                </a:lnTo>
                <a:lnTo>
                  <a:pt x="426737" y="109703"/>
                </a:lnTo>
                <a:lnTo>
                  <a:pt x="426737" y="121653"/>
                </a:lnTo>
                <a:lnTo>
                  <a:pt x="453305" y="121653"/>
                </a:lnTo>
                <a:lnTo>
                  <a:pt x="453305" y="144915"/>
                </a:lnTo>
                <a:lnTo>
                  <a:pt x="458771" y="144915"/>
                </a:lnTo>
                <a:lnTo>
                  <a:pt x="458771" y="157373"/>
                </a:lnTo>
                <a:lnTo>
                  <a:pt x="471737" y="157373"/>
                </a:lnTo>
                <a:lnTo>
                  <a:pt x="471737" y="166525"/>
                </a:lnTo>
                <a:lnTo>
                  <a:pt x="530085" y="166525"/>
                </a:lnTo>
                <a:lnTo>
                  <a:pt x="530085" y="171992"/>
                </a:lnTo>
                <a:lnTo>
                  <a:pt x="553856" y="171992"/>
                </a:lnTo>
                <a:lnTo>
                  <a:pt x="553856" y="182797"/>
                </a:lnTo>
                <a:lnTo>
                  <a:pt x="565297" y="182797"/>
                </a:lnTo>
                <a:lnTo>
                  <a:pt x="565297" y="191949"/>
                </a:lnTo>
                <a:lnTo>
                  <a:pt x="579280" y="191949"/>
                </a:lnTo>
                <a:lnTo>
                  <a:pt x="579280" y="203390"/>
                </a:lnTo>
                <a:lnTo>
                  <a:pt x="660508" y="203390"/>
                </a:lnTo>
                <a:lnTo>
                  <a:pt x="660508" y="211398"/>
                </a:lnTo>
                <a:lnTo>
                  <a:pt x="671314" y="211398"/>
                </a:lnTo>
                <a:lnTo>
                  <a:pt x="671314" y="222839"/>
                </a:lnTo>
                <a:lnTo>
                  <a:pt x="729153" y="222839"/>
                </a:lnTo>
                <a:lnTo>
                  <a:pt x="729153" y="228814"/>
                </a:lnTo>
                <a:lnTo>
                  <a:pt x="741102" y="228814"/>
                </a:lnTo>
                <a:lnTo>
                  <a:pt x="741102" y="237458"/>
                </a:lnTo>
                <a:lnTo>
                  <a:pt x="774661" y="237458"/>
                </a:lnTo>
                <a:lnTo>
                  <a:pt x="774661" y="248263"/>
                </a:lnTo>
                <a:lnTo>
                  <a:pt x="798941" y="248263"/>
                </a:lnTo>
                <a:lnTo>
                  <a:pt x="798941" y="258559"/>
                </a:lnTo>
                <a:lnTo>
                  <a:pt x="879534" y="258559"/>
                </a:lnTo>
                <a:lnTo>
                  <a:pt x="879534" y="267203"/>
                </a:lnTo>
                <a:lnTo>
                  <a:pt x="914746" y="267203"/>
                </a:lnTo>
                <a:lnTo>
                  <a:pt x="914746" y="277373"/>
                </a:lnTo>
                <a:lnTo>
                  <a:pt x="963432" y="277373"/>
                </a:lnTo>
                <a:lnTo>
                  <a:pt x="963432" y="284492"/>
                </a:lnTo>
                <a:lnTo>
                  <a:pt x="981737" y="284492"/>
                </a:lnTo>
                <a:lnTo>
                  <a:pt x="981737" y="293136"/>
                </a:lnTo>
                <a:lnTo>
                  <a:pt x="1227966" y="293136"/>
                </a:lnTo>
                <a:lnTo>
                  <a:pt x="1227966" y="313729"/>
                </a:lnTo>
                <a:lnTo>
                  <a:pt x="1329025" y="313729"/>
                </a:lnTo>
                <a:lnTo>
                  <a:pt x="1329025" y="323390"/>
                </a:lnTo>
                <a:lnTo>
                  <a:pt x="1435678" y="323390"/>
                </a:lnTo>
                <a:lnTo>
                  <a:pt x="1435678" y="333686"/>
                </a:lnTo>
                <a:lnTo>
                  <a:pt x="1460466" y="333686"/>
                </a:lnTo>
                <a:lnTo>
                  <a:pt x="1460466" y="342839"/>
                </a:lnTo>
                <a:lnTo>
                  <a:pt x="1468093" y="342839"/>
                </a:lnTo>
                <a:lnTo>
                  <a:pt x="1468093" y="368263"/>
                </a:lnTo>
                <a:lnTo>
                  <a:pt x="1529746" y="368263"/>
                </a:lnTo>
                <a:lnTo>
                  <a:pt x="1529746" y="379703"/>
                </a:lnTo>
                <a:lnTo>
                  <a:pt x="1611483" y="379703"/>
                </a:lnTo>
                <a:lnTo>
                  <a:pt x="1611483" y="388856"/>
                </a:lnTo>
                <a:lnTo>
                  <a:pt x="1656864" y="388856"/>
                </a:lnTo>
                <a:lnTo>
                  <a:pt x="1656864" y="409958"/>
                </a:lnTo>
                <a:lnTo>
                  <a:pt x="1819195" y="409958"/>
                </a:lnTo>
                <a:lnTo>
                  <a:pt x="1819195" y="419110"/>
                </a:lnTo>
                <a:lnTo>
                  <a:pt x="1832161" y="419110"/>
                </a:lnTo>
                <a:lnTo>
                  <a:pt x="1832161" y="428898"/>
                </a:lnTo>
                <a:lnTo>
                  <a:pt x="1875890" y="428898"/>
                </a:lnTo>
                <a:lnTo>
                  <a:pt x="1875890" y="439703"/>
                </a:lnTo>
                <a:lnTo>
                  <a:pt x="1910085" y="439703"/>
                </a:lnTo>
                <a:lnTo>
                  <a:pt x="1910085" y="459788"/>
                </a:lnTo>
                <a:lnTo>
                  <a:pt x="1978729" y="459788"/>
                </a:lnTo>
                <a:lnTo>
                  <a:pt x="1978729" y="475424"/>
                </a:lnTo>
                <a:lnTo>
                  <a:pt x="1990042" y="475424"/>
                </a:lnTo>
                <a:lnTo>
                  <a:pt x="1990042" y="485212"/>
                </a:lnTo>
                <a:lnTo>
                  <a:pt x="2060466" y="485212"/>
                </a:lnTo>
                <a:lnTo>
                  <a:pt x="2060466" y="494873"/>
                </a:lnTo>
                <a:lnTo>
                  <a:pt x="2269195" y="494873"/>
                </a:lnTo>
                <a:lnTo>
                  <a:pt x="2269195" y="520805"/>
                </a:lnTo>
                <a:lnTo>
                  <a:pt x="2374703" y="520805"/>
                </a:lnTo>
                <a:lnTo>
                  <a:pt x="2374703" y="536059"/>
                </a:lnTo>
                <a:lnTo>
                  <a:pt x="2432034" y="536059"/>
                </a:lnTo>
                <a:lnTo>
                  <a:pt x="2432034" y="550551"/>
                </a:lnTo>
                <a:lnTo>
                  <a:pt x="2456949" y="550551"/>
                </a:lnTo>
                <a:lnTo>
                  <a:pt x="2456949" y="580932"/>
                </a:lnTo>
                <a:lnTo>
                  <a:pt x="2513644" y="580932"/>
                </a:lnTo>
                <a:lnTo>
                  <a:pt x="2513644" y="592754"/>
                </a:lnTo>
                <a:lnTo>
                  <a:pt x="2628941" y="592754"/>
                </a:lnTo>
                <a:lnTo>
                  <a:pt x="2628941" y="605720"/>
                </a:lnTo>
                <a:lnTo>
                  <a:pt x="2710551" y="605720"/>
                </a:lnTo>
                <a:lnTo>
                  <a:pt x="2710551" y="621992"/>
                </a:lnTo>
                <a:lnTo>
                  <a:pt x="2735466" y="621992"/>
                </a:lnTo>
                <a:lnTo>
                  <a:pt x="2735466" y="636610"/>
                </a:lnTo>
                <a:lnTo>
                  <a:pt x="2791144" y="636610"/>
                </a:lnTo>
                <a:lnTo>
                  <a:pt x="2791144" y="652246"/>
                </a:lnTo>
                <a:lnTo>
                  <a:pt x="2840466" y="652246"/>
                </a:lnTo>
                <a:lnTo>
                  <a:pt x="2840466" y="671822"/>
                </a:lnTo>
                <a:lnTo>
                  <a:pt x="2955635" y="671822"/>
                </a:lnTo>
                <a:lnTo>
                  <a:pt x="2955635" y="686441"/>
                </a:lnTo>
                <a:lnTo>
                  <a:pt x="3036737" y="686441"/>
                </a:lnTo>
                <a:lnTo>
                  <a:pt x="3036737" y="702076"/>
                </a:lnTo>
                <a:lnTo>
                  <a:pt x="3151398" y="702076"/>
                </a:lnTo>
                <a:lnTo>
                  <a:pt x="3151398" y="716695"/>
                </a:lnTo>
                <a:lnTo>
                  <a:pt x="3200720" y="716695"/>
                </a:lnTo>
                <a:lnTo>
                  <a:pt x="3200720" y="731822"/>
                </a:lnTo>
                <a:lnTo>
                  <a:pt x="3327839" y="731822"/>
                </a:lnTo>
                <a:lnTo>
                  <a:pt x="3327839" y="747458"/>
                </a:lnTo>
                <a:lnTo>
                  <a:pt x="3345635" y="747458"/>
                </a:lnTo>
                <a:lnTo>
                  <a:pt x="3345635" y="763220"/>
                </a:lnTo>
                <a:lnTo>
                  <a:pt x="3567966" y="763220"/>
                </a:lnTo>
                <a:lnTo>
                  <a:pt x="3567966" y="778856"/>
                </a:lnTo>
                <a:lnTo>
                  <a:pt x="3743262" y="778856"/>
                </a:lnTo>
                <a:lnTo>
                  <a:pt x="3743262" y="798941"/>
                </a:lnTo>
                <a:lnTo>
                  <a:pt x="3778983" y="798941"/>
                </a:lnTo>
                <a:lnTo>
                  <a:pt x="3778983" y="814068"/>
                </a:lnTo>
                <a:lnTo>
                  <a:pt x="3824364" y="814068"/>
                </a:lnTo>
                <a:lnTo>
                  <a:pt x="3824364" y="843305"/>
                </a:lnTo>
                <a:lnTo>
                  <a:pt x="3836313" y="843305"/>
                </a:lnTo>
                <a:lnTo>
                  <a:pt x="3836313" y="863263"/>
                </a:lnTo>
                <a:lnTo>
                  <a:pt x="3939534" y="863263"/>
                </a:lnTo>
                <a:lnTo>
                  <a:pt x="3939534" y="879534"/>
                </a:lnTo>
                <a:lnTo>
                  <a:pt x="4078601" y="879534"/>
                </a:lnTo>
                <a:lnTo>
                  <a:pt x="4078601" y="894153"/>
                </a:lnTo>
                <a:lnTo>
                  <a:pt x="4258728" y="894153"/>
                </a:lnTo>
              </a:path>
            </a:pathLst>
          </a:custGeom>
          <a:noFill/>
          <a:ln w="12700" cap="flat">
            <a:solidFill>
              <a:srgbClr val="63A70A"/>
            </a:solidFill>
            <a:prstDash val="solid"/>
            <a:miter/>
          </a:ln>
        </p:spPr>
        <p:txBody>
          <a:bodyPr rtlCol="0" anchor="ctr"/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grpSp>
        <p:nvGrpSpPr>
          <p:cNvPr id="1881" name="Group 1880">
            <a:extLst>
              <a:ext uri="{FF2B5EF4-FFF2-40B4-BE49-F238E27FC236}">
                <a16:creationId xmlns:a16="http://schemas.microsoft.com/office/drawing/2014/main" id="{CAE77B87-7934-4A99-3742-E8D11D7E0A9C}"/>
              </a:ext>
            </a:extLst>
          </p:cNvPr>
          <p:cNvGrpSpPr/>
          <p:nvPr/>
        </p:nvGrpSpPr>
        <p:grpSpPr>
          <a:xfrm>
            <a:off x="1504648" y="2062380"/>
            <a:ext cx="4015423" cy="639417"/>
            <a:chOff x="7583420" y="1472300"/>
            <a:chExt cx="4015423" cy="875847"/>
          </a:xfrm>
        </p:grpSpPr>
        <p:grpSp>
          <p:nvGrpSpPr>
            <p:cNvPr id="1882" name="Graphic 343">
              <a:extLst>
                <a:ext uri="{FF2B5EF4-FFF2-40B4-BE49-F238E27FC236}">
                  <a16:creationId xmlns:a16="http://schemas.microsoft.com/office/drawing/2014/main" id="{D20E7E34-BE32-C511-C615-079F12D1DBA1}"/>
                </a:ext>
              </a:extLst>
            </p:cNvPr>
            <p:cNvGrpSpPr/>
            <p:nvPr/>
          </p:nvGrpSpPr>
          <p:grpSpPr>
            <a:xfrm>
              <a:off x="11526767" y="2276071"/>
              <a:ext cx="72076" cy="72076"/>
              <a:chOff x="11526767" y="2276071"/>
              <a:chExt cx="72076" cy="72076"/>
            </a:xfrm>
            <a:solidFill>
              <a:srgbClr val="000000"/>
            </a:solidFill>
          </p:grpSpPr>
          <p:sp>
            <p:nvSpPr>
              <p:cNvPr id="1571" name="Freeform: Shape 1570">
                <a:extLst>
                  <a:ext uri="{FF2B5EF4-FFF2-40B4-BE49-F238E27FC236}">
                    <a16:creationId xmlns:a16="http://schemas.microsoft.com/office/drawing/2014/main" id="{46E19012-EF6F-D77E-46E4-5C313A9CEEC3}"/>
                  </a:ext>
                </a:extLst>
              </p:cNvPr>
              <p:cNvSpPr/>
              <p:nvPr/>
            </p:nvSpPr>
            <p:spPr>
              <a:xfrm>
                <a:off x="11562741" y="2276071"/>
                <a:ext cx="12711" cy="72076"/>
              </a:xfrm>
              <a:custGeom>
                <a:avLst/>
                <a:gdLst>
                  <a:gd name="connsiteX0" fmla="*/ 330 w 12711"/>
                  <a:gd name="connsiteY0" fmla="*/ 68 h 72076"/>
                  <a:gd name="connsiteX1" fmla="*/ 330 w 12711"/>
                  <a:gd name="connsiteY1" fmla="*/ 7214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30" y="68"/>
                    </a:moveTo>
                    <a:lnTo>
                      <a:pt x="330" y="721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2" name="Freeform: Shape 1571">
                <a:extLst>
                  <a:ext uri="{FF2B5EF4-FFF2-40B4-BE49-F238E27FC236}">
                    <a16:creationId xmlns:a16="http://schemas.microsoft.com/office/drawing/2014/main" id="{97F4B479-BB92-DC20-C944-5D7103C9D105}"/>
                  </a:ext>
                </a:extLst>
              </p:cNvPr>
              <p:cNvSpPr/>
              <p:nvPr/>
            </p:nvSpPr>
            <p:spPr>
              <a:xfrm>
                <a:off x="11526767" y="2312045"/>
                <a:ext cx="72076" cy="12711"/>
              </a:xfrm>
              <a:custGeom>
                <a:avLst/>
                <a:gdLst>
                  <a:gd name="connsiteX0" fmla="*/ 72406 w 72076"/>
                  <a:gd name="connsiteY0" fmla="*/ 68 h 12711"/>
                  <a:gd name="connsiteX1" fmla="*/ 330 w 72076"/>
                  <a:gd name="connsiteY1" fmla="*/ 6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406" y="68"/>
                    </a:moveTo>
                    <a:lnTo>
                      <a:pt x="330" y="6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3" name="Graphic 343">
              <a:extLst>
                <a:ext uri="{FF2B5EF4-FFF2-40B4-BE49-F238E27FC236}">
                  <a16:creationId xmlns:a16="http://schemas.microsoft.com/office/drawing/2014/main" id="{11DD3A7F-DDE6-F441-35B8-92FFFB980A00}"/>
                </a:ext>
              </a:extLst>
            </p:cNvPr>
            <p:cNvGrpSpPr/>
            <p:nvPr/>
          </p:nvGrpSpPr>
          <p:grpSpPr>
            <a:xfrm>
              <a:off x="11373462" y="2276071"/>
              <a:ext cx="72076" cy="72076"/>
              <a:chOff x="11373462" y="2276071"/>
              <a:chExt cx="72076" cy="72076"/>
            </a:xfrm>
            <a:solidFill>
              <a:srgbClr val="000000"/>
            </a:solidFill>
          </p:grpSpPr>
          <p:sp>
            <p:nvSpPr>
              <p:cNvPr id="1569" name="Freeform: Shape 1568">
                <a:extLst>
                  <a:ext uri="{FF2B5EF4-FFF2-40B4-BE49-F238E27FC236}">
                    <a16:creationId xmlns:a16="http://schemas.microsoft.com/office/drawing/2014/main" id="{EF6C743F-5B7C-5D25-97E6-E841621F0A5F}"/>
                  </a:ext>
                </a:extLst>
              </p:cNvPr>
              <p:cNvSpPr/>
              <p:nvPr/>
            </p:nvSpPr>
            <p:spPr>
              <a:xfrm>
                <a:off x="11409436" y="2276071"/>
                <a:ext cx="12711" cy="72076"/>
              </a:xfrm>
              <a:custGeom>
                <a:avLst/>
                <a:gdLst>
                  <a:gd name="connsiteX0" fmla="*/ 318 w 12711"/>
                  <a:gd name="connsiteY0" fmla="*/ 68 h 72076"/>
                  <a:gd name="connsiteX1" fmla="*/ 318 w 12711"/>
                  <a:gd name="connsiteY1" fmla="*/ 7214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18" y="68"/>
                    </a:moveTo>
                    <a:lnTo>
                      <a:pt x="318" y="721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70" name="Freeform: Shape 1569">
                <a:extLst>
                  <a:ext uri="{FF2B5EF4-FFF2-40B4-BE49-F238E27FC236}">
                    <a16:creationId xmlns:a16="http://schemas.microsoft.com/office/drawing/2014/main" id="{042CAFAE-BA32-F76C-6FD0-EEC5420BA9EE}"/>
                  </a:ext>
                </a:extLst>
              </p:cNvPr>
              <p:cNvSpPr/>
              <p:nvPr/>
            </p:nvSpPr>
            <p:spPr>
              <a:xfrm>
                <a:off x="11373462" y="2312045"/>
                <a:ext cx="72076" cy="12711"/>
              </a:xfrm>
              <a:custGeom>
                <a:avLst/>
                <a:gdLst>
                  <a:gd name="connsiteX0" fmla="*/ 72394 w 72076"/>
                  <a:gd name="connsiteY0" fmla="*/ 68 h 12711"/>
                  <a:gd name="connsiteX1" fmla="*/ 318 w 72076"/>
                  <a:gd name="connsiteY1" fmla="*/ 6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94" y="68"/>
                    </a:moveTo>
                    <a:lnTo>
                      <a:pt x="318" y="6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4" name="Graphic 343">
              <a:extLst>
                <a:ext uri="{FF2B5EF4-FFF2-40B4-BE49-F238E27FC236}">
                  <a16:creationId xmlns:a16="http://schemas.microsoft.com/office/drawing/2014/main" id="{669C88CF-0803-BC20-F097-0DB50B4DB629}"/>
                </a:ext>
              </a:extLst>
            </p:cNvPr>
            <p:cNvGrpSpPr/>
            <p:nvPr/>
          </p:nvGrpSpPr>
          <p:grpSpPr>
            <a:xfrm>
              <a:off x="11365072" y="2261325"/>
              <a:ext cx="72076" cy="72076"/>
              <a:chOff x="11365072" y="2261325"/>
              <a:chExt cx="72076" cy="72076"/>
            </a:xfrm>
            <a:solidFill>
              <a:srgbClr val="000000"/>
            </a:solidFill>
          </p:grpSpPr>
          <p:sp>
            <p:nvSpPr>
              <p:cNvPr id="1567" name="Freeform: Shape 1566">
                <a:extLst>
                  <a:ext uri="{FF2B5EF4-FFF2-40B4-BE49-F238E27FC236}">
                    <a16:creationId xmlns:a16="http://schemas.microsoft.com/office/drawing/2014/main" id="{FA69E955-532C-802A-80F8-980A5E77054B}"/>
                  </a:ext>
                </a:extLst>
              </p:cNvPr>
              <p:cNvSpPr/>
              <p:nvPr/>
            </p:nvSpPr>
            <p:spPr>
              <a:xfrm>
                <a:off x="11401046" y="2261325"/>
                <a:ext cx="12711" cy="72076"/>
              </a:xfrm>
              <a:custGeom>
                <a:avLst/>
                <a:gdLst>
                  <a:gd name="connsiteX0" fmla="*/ 317 w 12711"/>
                  <a:gd name="connsiteY0" fmla="*/ 67 h 72076"/>
                  <a:gd name="connsiteX1" fmla="*/ 317 w 12711"/>
                  <a:gd name="connsiteY1" fmla="*/ 7214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17" y="67"/>
                    </a:moveTo>
                    <a:lnTo>
                      <a:pt x="317" y="7214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8" name="Freeform: Shape 1567">
                <a:extLst>
                  <a:ext uri="{FF2B5EF4-FFF2-40B4-BE49-F238E27FC236}">
                    <a16:creationId xmlns:a16="http://schemas.microsoft.com/office/drawing/2014/main" id="{AC782110-85C5-B9D1-5460-F76EB2EE3E2B}"/>
                  </a:ext>
                </a:extLst>
              </p:cNvPr>
              <p:cNvSpPr/>
              <p:nvPr/>
            </p:nvSpPr>
            <p:spPr>
              <a:xfrm>
                <a:off x="11365072" y="2297300"/>
                <a:ext cx="72076" cy="12711"/>
              </a:xfrm>
              <a:custGeom>
                <a:avLst/>
                <a:gdLst>
                  <a:gd name="connsiteX0" fmla="*/ 72394 w 72076"/>
                  <a:gd name="connsiteY0" fmla="*/ 67 h 12711"/>
                  <a:gd name="connsiteX1" fmla="*/ 317 w 72076"/>
                  <a:gd name="connsiteY1" fmla="*/ 67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94" y="67"/>
                    </a:moveTo>
                    <a:lnTo>
                      <a:pt x="317" y="6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5" name="Graphic 343">
              <a:extLst>
                <a:ext uri="{FF2B5EF4-FFF2-40B4-BE49-F238E27FC236}">
                  <a16:creationId xmlns:a16="http://schemas.microsoft.com/office/drawing/2014/main" id="{B7E3760D-6D8C-9046-3FF3-5B5735FD9E58}"/>
                </a:ext>
              </a:extLst>
            </p:cNvPr>
            <p:cNvGrpSpPr/>
            <p:nvPr/>
          </p:nvGrpSpPr>
          <p:grpSpPr>
            <a:xfrm>
              <a:off x="11340792" y="2261325"/>
              <a:ext cx="72076" cy="72076"/>
              <a:chOff x="11340792" y="2261325"/>
              <a:chExt cx="72076" cy="72076"/>
            </a:xfrm>
            <a:solidFill>
              <a:srgbClr val="000000"/>
            </a:solidFill>
          </p:grpSpPr>
          <p:sp>
            <p:nvSpPr>
              <p:cNvPr id="1565" name="Freeform: Shape 1564">
                <a:extLst>
                  <a:ext uri="{FF2B5EF4-FFF2-40B4-BE49-F238E27FC236}">
                    <a16:creationId xmlns:a16="http://schemas.microsoft.com/office/drawing/2014/main" id="{C5FF8CFD-2F3F-4859-9376-398E46F7FB81}"/>
                  </a:ext>
                </a:extLst>
              </p:cNvPr>
              <p:cNvSpPr/>
              <p:nvPr/>
            </p:nvSpPr>
            <p:spPr>
              <a:xfrm>
                <a:off x="11376767" y="2261325"/>
                <a:ext cx="12711" cy="72076"/>
              </a:xfrm>
              <a:custGeom>
                <a:avLst/>
                <a:gdLst>
                  <a:gd name="connsiteX0" fmla="*/ 315 w 12711"/>
                  <a:gd name="connsiteY0" fmla="*/ 67 h 72076"/>
                  <a:gd name="connsiteX1" fmla="*/ 315 w 12711"/>
                  <a:gd name="connsiteY1" fmla="*/ 7214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15" y="67"/>
                    </a:moveTo>
                    <a:lnTo>
                      <a:pt x="315" y="7214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6" name="Freeform: Shape 1565">
                <a:extLst>
                  <a:ext uri="{FF2B5EF4-FFF2-40B4-BE49-F238E27FC236}">
                    <a16:creationId xmlns:a16="http://schemas.microsoft.com/office/drawing/2014/main" id="{BF1D5C98-A324-6388-8FE3-CA0A77F5436D}"/>
                  </a:ext>
                </a:extLst>
              </p:cNvPr>
              <p:cNvSpPr/>
              <p:nvPr/>
            </p:nvSpPr>
            <p:spPr>
              <a:xfrm>
                <a:off x="11340792" y="2297300"/>
                <a:ext cx="72076" cy="12711"/>
              </a:xfrm>
              <a:custGeom>
                <a:avLst/>
                <a:gdLst>
                  <a:gd name="connsiteX0" fmla="*/ 72392 w 72076"/>
                  <a:gd name="connsiteY0" fmla="*/ 67 h 12711"/>
                  <a:gd name="connsiteX1" fmla="*/ 315 w 72076"/>
                  <a:gd name="connsiteY1" fmla="*/ 67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92" y="67"/>
                    </a:moveTo>
                    <a:lnTo>
                      <a:pt x="315" y="6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6" name="Graphic 343">
              <a:extLst>
                <a:ext uri="{FF2B5EF4-FFF2-40B4-BE49-F238E27FC236}">
                  <a16:creationId xmlns:a16="http://schemas.microsoft.com/office/drawing/2014/main" id="{BB3A1BE7-1252-7B29-F953-EE83CA858A83}"/>
                </a:ext>
              </a:extLst>
            </p:cNvPr>
            <p:cNvGrpSpPr/>
            <p:nvPr/>
          </p:nvGrpSpPr>
          <p:grpSpPr>
            <a:xfrm>
              <a:off x="11234394" y="2261325"/>
              <a:ext cx="72076" cy="72076"/>
              <a:chOff x="11234394" y="2261325"/>
              <a:chExt cx="72076" cy="72076"/>
            </a:xfrm>
            <a:solidFill>
              <a:srgbClr val="000000"/>
            </a:solidFill>
          </p:grpSpPr>
          <p:sp>
            <p:nvSpPr>
              <p:cNvPr id="1563" name="Freeform: Shape 1562">
                <a:extLst>
                  <a:ext uri="{FF2B5EF4-FFF2-40B4-BE49-F238E27FC236}">
                    <a16:creationId xmlns:a16="http://schemas.microsoft.com/office/drawing/2014/main" id="{019B710E-F912-0414-35E3-7E0C94FAF236}"/>
                  </a:ext>
                </a:extLst>
              </p:cNvPr>
              <p:cNvSpPr/>
              <p:nvPr/>
            </p:nvSpPr>
            <p:spPr>
              <a:xfrm>
                <a:off x="11270369" y="2261325"/>
                <a:ext cx="12711" cy="72076"/>
              </a:xfrm>
              <a:custGeom>
                <a:avLst/>
                <a:gdLst>
                  <a:gd name="connsiteX0" fmla="*/ 307 w 12711"/>
                  <a:gd name="connsiteY0" fmla="*/ 67 h 72076"/>
                  <a:gd name="connsiteX1" fmla="*/ 307 w 12711"/>
                  <a:gd name="connsiteY1" fmla="*/ 7214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07" y="67"/>
                    </a:moveTo>
                    <a:lnTo>
                      <a:pt x="307" y="7214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4" name="Freeform: Shape 1563">
                <a:extLst>
                  <a:ext uri="{FF2B5EF4-FFF2-40B4-BE49-F238E27FC236}">
                    <a16:creationId xmlns:a16="http://schemas.microsoft.com/office/drawing/2014/main" id="{19C938EB-2611-2A87-906B-5482B411E4E2}"/>
                  </a:ext>
                </a:extLst>
              </p:cNvPr>
              <p:cNvSpPr/>
              <p:nvPr/>
            </p:nvSpPr>
            <p:spPr>
              <a:xfrm>
                <a:off x="11234394" y="2297300"/>
                <a:ext cx="72076" cy="12711"/>
              </a:xfrm>
              <a:custGeom>
                <a:avLst/>
                <a:gdLst>
                  <a:gd name="connsiteX0" fmla="*/ 72383 w 72076"/>
                  <a:gd name="connsiteY0" fmla="*/ 67 h 12711"/>
                  <a:gd name="connsiteX1" fmla="*/ 307 w 72076"/>
                  <a:gd name="connsiteY1" fmla="*/ 67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83" y="67"/>
                    </a:moveTo>
                    <a:lnTo>
                      <a:pt x="307" y="6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7" name="Graphic 343">
              <a:extLst>
                <a:ext uri="{FF2B5EF4-FFF2-40B4-BE49-F238E27FC236}">
                  <a16:creationId xmlns:a16="http://schemas.microsoft.com/office/drawing/2014/main" id="{203CB638-7965-9D07-059A-4C3920E4BA4A}"/>
                </a:ext>
              </a:extLst>
            </p:cNvPr>
            <p:cNvGrpSpPr/>
            <p:nvPr/>
          </p:nvGrpSpPr>
          <p:grpSpPr>
            <a:xfrm>
              <a:off x="11222445" y="2245690"/>
              <a:ext cx="72076" cy="72076"/>
              <a:chOff x="11222445" y="2245690"/>
              <a:chExt cx="72076" cy="72076"/>
            </a:xfrm>
            <a:solidFill>
              <a:srgbClr val="000000"/>
            </a:solidFill>
          </p:grpSpPr>
          <p:sp>
            <p:nvSpPr>
              <p:cNvPr id="1561" name="Freeform: Shape 1560">
                <a:extLst>
                  <a:ext uri="{FF2B5EF4-FFF2-40B4-BE49-F238E27FC236}">
                    <a16:creationId xmlns:a16="http://schemas.microsoft.com/office/drawing/2014/main" id="{9CFAA96C-DD56-FF88-9FAA-01661FAED6DB}"/>
                  </a:ext>
                </a:extLst>
              </p:cNvPr>
              <p:cNvSpPr/>
              <p:nvPr/>
            </p:nvSpPr>
            <p:spPr>
              <a:xfrm>
                <a:off x="11258419" y="2245690"/>
                <a:ext cx="12711" cy="72076"/>
              </a:xfrm>
              <a:custGeom>
                <a:avLst/>
                <a:gdLst>
                  <a:gd name="connsiteX0" fmla="*/ 306 w 12711"/>
                  <a:gd name="connsiteY0" fmla="*/ 65 h 72076"/>
                  <a:gd name="connsiteX1" fmla="*/ 306 w 12711"/>
                  <a:gd name="connsiteY1" fmla="*/ 72142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306" y="65"/>
                    </a:moveTo>
                    <a:lnTo>
                      <a:pt x="306" y="7214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2" name="Freeform: Shape 1561">
                <a:extLst>
                  <a:ext uri="{FF2B5EF4-FFF2-40B4-BE49-F238E27FC236}">
                    <a16:creationId xmlns:a16="http://schemas.microsoft.com/office/drawing/2014/main" id="{9D9AC5BA-06D8-49BF-799C-DCBE55179C0D}"/>
                  </a:ext>
                </a:extLst>
              </p:cNvPr>
              <p:cNvSpPr/>
              <p:nvPr/>
            </p:nvSpPr>
            <p:spPr>
              <a:xfrm>
                <a:off x="11222445" y="2281664"/>
                <a:ext cx="72076" cy="12711"/>
              </a:xfrm>
              <a:custGeom>
                <a:avLst/>
                <a:gdLst>
                  <a:gd name="connsiteX0" fmla="*/ 72382 w 72076"/>
                  <a:gd name="connsiteY0" fmla="*/ 65 h 12711"/>
                  <a:gd name="connsiteX1" fmla="*/ 306 w 72076"/>
                  <a:gd name="connsiteY1" fmla="*/ 6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82" y="65"/>
                    </a:moveTo>
                    <a:lnTo>
                      <a:pt x="306" y="6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8" name="Graphic 343">
              <a:extLst>
                <a:ext uri="{FF2B5EF4-FFF2-40B4-BE49-F238E27FC236}">
                  <a16:creationId xmlns:a16="http://schemas.microsoft.com/office/drawing/2014/main" id="{9FBEEAE5-5405-3419-F7FB-CE456681D7E1}"/>
                </a:ext>
              </a:extLst>
            </p:cNvPr>
            <p:cNvGrpSpPr/>
            <p:nvPr/>
          </p:nvGrpSpPr>
          <p:grpSpPr>
            <a:xfrm>
              <a:off x="11132445" y="2245690"/>
              <a:ext cx="72076" cy="72076"/>
              <a:chOff x="11132445" y="2245690"/>
              <a:chExt cx="72076" cy="72076"/>
            </a:xfrm>
            <a:solidFill>
              <a:srgbClr val="000000"/>
            </a:solidFill>
          </p:grpSpPr>
          <p:sp>
            <p:nvSpPr>
              <p:cNvPr id="1559" name="Freeform: Shape 1558">
                <a:extLst>
                  <a:ext uri="{FF2B5EF4-FFF2-40B4-BE49-F238E27FC236}">
                    <a16:creationId xmlns:a16="http://schemas.microsoft.com/office/drawing/2014/main" id="{BA113818-F087-0343-4477-03CA7256857E}"/>
                  </a:ext>
                </a:extLst>
              </p:cNvPr>
              <p:cNvSpPr/>
              <p:nvPr/>
            </p:nvSpPr>
            <p:spPr>
              <a:xfrm>
                <a:off x="11168419" y="2245690"/>
                <a:ext cx="12711" cy="72076"/>
              </a:xfrm>
              <a:custGeom>
                <a:avLst/>
                <a:gdLst>
                  <a:gd name="connsiteX0" fmla="*/ 299 w 12711"/>
                  <a:gd name="connsiteY0" fmla="*/ 65 h 72076"/>
                  <a:gd name="connsiteX1" fmla="*/ 299 w 12711"/>
                  <a:gd name="connsiteY1" fmla="*/ 72142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99" y="65"/>
                    </a:moveTo>
                    <a:lnTo>
                      <a:pt x="299" y="7214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0" name="Freeform: Shape 1559">
                <a:extLst>
                  <a:ext uri="{FF2B5EF4-FFF2-40B4-BE49-F238E27FC236}">
                    <a16:creationId xmlns:a16="http://schemas.microsoft.com/office/drawing/2014/main" id="{01417C8A-9DEE-431F-76FF-35DE4FF2AC4D}"/>
                  </a:ext>
                </a:extLst>
              </p:cNvPr>
              <p:cNvSpPr/>
              <p:nvPr/>
            </p:nvSpPr>
            <p:spPr>
              <a:xfrm>
                <a:off x="11132445" y="2281664"/>
                <a:ext cx="72076" cy="12711"/>
              </a:xfrm>
              <a:custGeom>
                <a:avLst/>
                <a:gdLst>
                  <a:gd name="connsiteX0" fmla="*/ 72375 w 72076"/>
                  <a:gd name="connsiteY0" fmla="*/ 65 h 12711"/>
                  <a:gd name="connsiteX1" fmla="*/ 299 w 72076"/>
                  <a:gd name="connsiteY1" fmla="*/ 6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75" y="65"/>
                    </a:moveTo>
                    <a:lnTo>
                      <a:pt x="299" y="6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9" name="Graphic 343">
              <a:extLst>
                <a:ext uri="{FF2B5EF4-FFF2-40B4-BE49-F238E27FC236}">
                  <a16:creationId xmlns:a16="http://schemas.microsoft.com/office/drawing/2014/main" id="{4FDE9A29-F5B7-8414-4C3E-719F1D7CE1AF}"/>
                </a:ext>
              </a:extLst>
            </p:cNvPr>
            <p:cNvGrpSpPr/>
            <p:nvPr/>
          </p:nvGrpSpPr>
          <p:grpSpPr>
            <a:xfrm>
              <a:off x="11038504" y="2180478"/>
              <a:ext cx="72076" cy="72076"/>
              <a:chOff x="11038504" y="2180478"/>
              <a:chExt cx="72076" cy="72076"/>
            </a:xfrm>
            <a:solidFill>
              <a:srgbClr val="000000"/>
            </a:solidFill>
          </p:grpSpPr>
          <p:sp>
            <p:nvSpPr>
              <p:cNvPr id="1557" name="Freeform: Shape 1556">
                <a:extLst>
                  <a:ext uri="{FF2B5EF4-FFF2-40B4-BE49-F238E27FC236}">
                    <a16:creationId xmlns:a16="http://schemas.microsoft.com/office/drawing/2014/main" id="{602CC45C-D0F6-7162-A30C-A8CC2DAA8BB7}"/>
                  </a:ext>
                </a:extLst>
              </p:cNvPr>
              <p:cNvSpPr/>
              <p:nvPr/>
            </p:nvSpPr>
            <p:spPr>
              <a:xfrm>
                <a:off x="11074479" y="2180478"/>
                <a:ext cx="12711" cy="72076"/>
              </a:xfrm>
              <a:custGeom>
                <a:avLst/>
                <a:gdLst>
                  <a:gd name="connsiteX0" fmla="*/ 292 w 12711"/>
                  <a:gd name="connsiteY0" fmla="*/ 60 h 72076"/>
                  <a:gd name="connsiteX1" fmla="*/ 292 w 12711"/>
                  <a:gd name="connsiteY1" fmla="*/ 7213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92" y="60"/>
                    </a:moveTo>
                    <a:lnTo>
                      <a:pt x="292" y="7213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8" name="Freeform: Shape 1557">
                <a:extLst>
                  <a:ext uri="{FF2B5EF4-FFF2-40B4-BE49-F238E27FC236}">
                    <a16:creationId xmlns:a16="http://schemas.microsoft.com/office/drawing/2014/main" id="{3953628E-1068-1EDD-88BC-C3C4BA71AD29}"/>
                  </a:ext>
                </a:extLst>
              </p:cNvPr>
              <p:cNvSpPr/>
              <p:nvPr/>
            </p:nvSpPr>
            <p:spPr>
              <a:xfrm>
                <a:off x="11038504" y="2216452"/>
                <a:ext cx="72076" cy="12711"/>
              </a:xfrm>
              <a:custGeom>
                <a:avLst/>
                <a:gdLst>
                  <a:gd name="connsiteX0" fmla="*/ 72368 w 72076"/>
                  <a:gd name="connsiteY0" fmla="*/ 60 h 12711"/>
                  <a:gd name="connsiteX1" fmla="*/ 292 w 72076"/>
                  <a:gd name="connsiteY1" fmla="*/ 60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68" y="60"/>
                    </a:moveTo>
                    <a:lnTo>
                      <a:pt x="292" y="6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0" name="Graphic 343">
              <a:extLst>
                <a:ext uri="{FF2B5EF4-FFF2-40B4-BE49-F238E27FC236}">
                  <a16:creationId xmlns:a16="http://schemas.microsoft.com/office/drawing/2014/main" id="{33ADD0C9-79C0-8A3F-A25A-AC6C265AAA55}"/>
                </a:ext>
              </a:extLst>
            </p:cNvPr>
            <p:cNvGrpSpPr/>
            <p:nvPr/>
          </p:nvGrpSpPr>
          <p:grpSpPr>
            <a:xfrm>
              <a:off x="10805877" y="2145139"/>
              <a:ext cx="72076" cy="72076"/>
              <a:chOff x="10805877" y="2145139"/>
              <a:chExt cx="72076" cy="72076"/>
            </a:xfrm>
            <a:solidFill>
              <a:srgbClr val="000000"/>
            </a:solidFill>
          </p:grpSpPr>
          <p:sp>
            <p:nvSpPr>
              <p:cNvPr id="1555" name="Freeform: Shape 1554">
                <a:extLst>
                  <a:ext uri="{FF2B5EF4-FFF2-40B4-BE49-F238E27FC236}">
                    <a16:creationId xmlns:a16="http://schemas.microsoft.com/office/drawing/2014/main" id="{C1AA1294-F86C-C151-6A17-E302B2E78BF7}"/>
                  </a:ext>
                </a:extLst>
              </p:cNvPr>
              <p:cNvSpPr/>
              <p:nvPr/>
            </p:nvSpPr>
            <p:spPr>
              <a:xfrm>
                <a:off x="10841852" y="2145139"/>
                <a:ext cx="12711" cy="72076"/>
              </a:xfrm>
              <a:custGeom>
                <a:avLst/>
                <a:gdLst>
                  <a:gd name="connsiteX0" fmla="*/ 273 w 12711"/>
                  <a:gd name="connsiteY0" fmla="*/ 58 h 72076"/>
                  <a:gd name="connsiteX1" fmla="*/ 273 w 12711"/>
                  <a:gd name="connsiteY1" fmla="*/ 7213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73" y="58"/>
                    </a:moveTo>
                    <a:lnTo>
                      <a:pt x="273" y="721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6" name="Freeform: Shape 1555">
                <a:extLst>
                  <a:ext uri="{FF2B5EF4-FFF2-40B4-BE49-F238E27FC236}">
                    <a16:creationId xmlns:a16="http://schemas.microsoft.com/office/drawing/2014/main" id="{56615E33-3550-34E6-31D2-7CFFBFE04AF2}"/>
                  </a:ext>
                </a:extLst>
              </p:cNvPr>
              <p:cNvSpPr/>
              <p:nvPr/>
            </p:nvSpPr>
            <p:spPr>
              <a:xfrm>
                <a:off x="10805877" y="2181113"/>
                <a:ext cx="72076" cy="12711"/>
              </a:xfrm>
              <a:custGeom>
                <a:avLst/>
                <a:gdLst>
                  <a:gd name="connsiteX0" fmla="*/ 72350 w 72076"/>
                  <a:gd name="connsiteY0" fmla="*/ 58 h 12711"/>
                  <a:gd name="connsiteX1" fmla="*/ 273 w 72076"/>
                  <a:gd name="connsiteY1" fmla="*/ 5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50" y="58"/>
                    </a:moveTo>
                    <a:lnTo>
                      <a:pt x="273" y="5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1" name="Graphic 343">
              <a:extLst>
                <a:ext uri="{FF2B5EF4-FFF2-40B4-BE49-F238E27FC236}">
                  <a16:creationId xmlns:a16="http://schemas.microsoft.com/office/drawing/2014/main" id="{2F112A40-3B41-6AB2-4362-9A98805F8E2B}"/>
                </a:ext>
              </a:extLst>
            </p:cNvPr>
            <p:cNvGrpSpPr/>
            <p:nvPr/>
          </p:nvGrpSpPr>
          <p:grpSpPr>
            <a:xfrm>
              <a:off x="10760750" y="2145139"/>
              <a:ext cx="72076" cy="72076"/>
              <a:chOff x="10760750" y="2145139"/>
              <a:chExt cx="72076" cy="72076"/>
            </a:xfrm>
            <a:solidFill>
              <a:srgbClr val="000000"/>
            </a:solidFill>
          </p:grpSpPr>
          <p:sp>
            <p:nvSpPr>
              <p:cNvPr id="1553" name="Freeform: Shape 1552">
                <a:extLst>
                  <a:ext uri="{FF2B5EF4-FFF2-40B4-BE49-F238E27FC236}">
                    <a16:creationId xmlns:a16="http://schemas.microsoft.com/office/drawing/2014/main" id="{02167187-6E66-A41A-EABC-F7E2C3C6CCF3}"/>
                  </a:ext>
                </a:extLst>
              </p:cNvPr>
              <p:cNvSpPr/>
              <p:nvPr/>
            </p:nvSpPr>
            <p:spPr>
              <a:xfrm>
                <a:off x="10796724" y="2145139"/>
                <a:ext cx="12711" cy="72076"/>
              </a:xfrm>
              <a:custGeom>
                <a:avLst/>
                <a:gdLst>
                  <a:gd name="connsiteX0" fmla="*/ 270 w 12711"/>
                  <a:gd name="connsiteY0" fmla="*/ 58 h 72076"/>
                  <a:gd name="connsiteX1" fmla="*/ 270 w 12711"/>
                  <a:gd name="connsiteY1" fmla="*/ 7213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70" y="58"/>
                    </a:moveTo>
                    <a:lnTo>
                      <a:pt x="270" y="721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4" name="Freeform: Shape 1553">
                <a:extLst>
                  <a:ext uri="{FF2B5EF4-FFF2-40B4-BE49-F238E27FC236}">
                    <a16:creationId xmlns:a16="http://schemas.microsoft.com/office/drawing/2014/main" id="{70D8836D-AAFB-C9EC-30E0-E008DCC4E627}"/>
                  </a:ext>
                </a:extLst>
              </p:cNvPr>
              <p:cNvSpPr/>
              <p:nvPr/>
            </p:nvSpPr>
            <p:spPr>
              <a:xfrm>
                <a:off x="10760750" y="2181113"/>
                <a:ext cx="72076" cy="12711"/>
              </a:xfrm>
              <a:custGeom>
                <a:avLst/>
                <a:gdLst>
                  <a:gd name="connsiteX0" fmla="*/ 72346 w 72076"/>
                  <a:gd name="connsiteY0" fmla="*/ 58 h 12711"/>
                  <a:gd name="connsiteX1" fmla="*/ 270 w 72076"/>
                  <a:gd name="connsiteY1" fmla="*/ 5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46" y="58"/>
                    </a:moveTo>
                    <a:lnTo>
                      <a:pt x="270" y="5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2" name="Graphic 343">
              <a:extLst>
                <a:ext uri="{FF2B5EF4-FFF2-40B4-BE49-F238E27FC236}">
                  <a16:creationId xmlns:a16="http://schemas.microsoft.com/office/drawing/2014/main" id="{4E355661-DC28-75BD-C7B8-4302605C3532}"/>
                </a:ext>
              </a:extLst>
            </p:cNvPr>
            <p:cNvGrpSpPr/>
            <p:nvPr/>
          </p:nvGrpSpPr>
          <p:grpSpPr>
            <a:xfrm>
              <a:off x="10716004" y="2145139"/>
              <a:ext cx="72076" cy="72076"/>
              <a:chOff x="10716004" y="2145139"/>
              <a:chExt cx="72076" cy="72076"/>
            </a:xfrm>
            <a:solidFill>
              <a:srgbClr val="000000"/>
            </a:solidFill>
          </p:grpSpPr>
          <p:sp>
            <p:nvSpPr>
              <p:cNvPr id="1551" name="Freeform: Shape 1550">
                <a:extLst>
                  <a:ext uri="{FF2B5EF4-FFF2-40B4-BE49-F238E27FC236}">
                    <a16:creationId xmlns:a16="http://schemas.microsoft.com/office/drawing/2014/main" id="{6261C43F-36E2-230B-546A-6769142D2054}"/>
                  </a:ext>
                </a:extLst>
              </p:cNvPr>
              <p:cNvSpPr/>
              <p:nvPr/>
            </p:nvSpPr>
            <p:spPr>
              <a:xfrm>
                <a:off x="10751979" y="2145139"/>
                <a:ext cx="12711" cy="72076"/>
              </a:xfrm>
              <a:custGeom>
                <a:avLst/>
                <a:gdLst>
                  <a:gd name="connsiteX0" fmla="*/ 266 w 12711"/>
                  <a:gd name="connsiteY0" fmla="*/ 58 h 72076"/>
                  <a:gd name="connsiteX1" fmla="*/ 266 w 12711"/>
                  <a:gd name="connsiteY1" fmla="*/ 7213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66" y="58"/>
                    </a:moveTo>
                    <a:lnTo>
                      <a:pt x="266" y="721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2" name="Freeform: Shape 1551">
                <a:extLst>
                  <a:ext uri="{FF2B5EF4-FFF2-40B4-BE49-F238E27FC236}">
                    <a16:creationId xmlns:a16="http://schemas.microsoft.com/office/drawing/2014/main" id="{A72293B9-C449-B930-FED2-7B686BB48470}"/>
                  </a:ext>
                </a:extLst>
              </p:cNvPr>
              <p:cNvSpPr/>
              <p:nvPr/>
            </p:nvSpPr>
            <p:spPr>
              <a:xfrm>
                <a:off x="10716004" y="2181113"/>
                <a:ext cx="72076" cy="12711"/>
              </a:xfrm>
              <a:custGeom>
                <a:avLst/>
                <a:gdLst>
                  <a:gd name="connsiteX0" fmla="*/ 72343 w 72076"/>
                  <a:gd name="connsiteY0" fmla="*/ 58 h 12711"/>
                  <a:gd name="connsiteX1" fmla="*/ 266 w 72076"/>
                  <a:gd name="connsiteY1" fmla="*/ 5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43" y="58"/>
                    </a:moveTo>
                    <a:lnTo>
                      <a:pt x="266" y="5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3" name="Graphic 343">
              <a:extLst>
                <a:ext uri="{FF2B5EF4-FFF2-40B4-BE49-F238E27FC236}">
                  <a16:creationId xmlns:a16="http://schemas.microsoft.com/office/drawing/2014/main" id="{0DCA4725-46E8-0B8A-17F9-97F6F286E718}"/>
                </a:ext>
              </a:extLst>
            </p:cNvPr>
            <p:cNvGrpSpPr/>
            <p:nvPr/>
          </p:nvGrpSpPr>
          <p:grpSpPr>
            <a:xfrm>
              <a:off x="10642275" y="2145139"/>
              <a:ext cx="72076" cy="72076"/>
              <a:chOff x="10642275" y="2145139"/>
              <a:chExt cx="72076" cy="72076"/>
            </a:xfrm>
            <a:solidFill>
              <a:srgbClr val="000000"/>
            </a:solidFill>
          </p:grpSpPr>
          <p:sp>
            <p:nvSpPr>
              <p:cNvPr id="1549" name="Freeform: Shape 1548">
                <a:extLst>
                  <a:ext uri="{FF2B5EF4-FFF2-40B4-BE49-F238E27FC236}">
                    <a16:creationId xmlns:a16="http://schemas.microsoft.com/office/drawing/2014/main" id="{B88A0FF6-4137-81FA-600E-E9318BC2F067}"/>
                  </a:ext>
                </a:extLst>
              </p:cNvPr>
              <p:cNvSpPr/>
              <p:nvPr/>
            </p:nvSpPr>
            <p:spPr>
              <a:xfrm>
                <a:off x="10678250" y="2145139"/>
                <a:ext cx="12711" cy="72076"/>
              </a:xfrm>
              <a:custGeom>
                <a:avLst/>
                <a:gdLst>
                  <a:gd name="connsiteX0" fmla="*/ 260 w 12711"/>
                  <a:gd name="connsiteY0" fmla="*/ 58 h 72076"/>
                  <a:gd name="connsiteX1" fmla="*/ 260 w 12711"/>
                  <a:gd name="connsiteY1" fmla="*/ 7213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60" y="58"/>
                    </a:moveTo>
                    <a:lnTo>
                      <a:pt x="260" y="721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0" name="Freeform: Shape 1549">
                <a:extLst>
                  <a:ext uri="{FF2B5EF4-FFF2-40B4-BE49-F238E27FC236}">
                    <a16:creationId xmlns:a16="http://schemas.microsoft.com/office/drawing/2014/main" id="{8BEC9DF5-DBA4-32ED-583B-50B26E820525}"/>
                  </a:ext>
                </a:extLst>
              </p:cNvPr>
              <p:cNvSpPr/>
              <p:nvPr/>
            </p:nvSpPr>
            <p:spPr>
              <a:xfrm>
                <a:off x="10642275" y="2181113"/>
                <a:ext cx="72076" cy="12711"/>
              </a:xfrm>
              <a:custGeom>
                <a:avLst/>
                <a:gdLst>
                  <a:gd name="connsiteX0" fmla="*/ 72337 w 72076"/>
                  <a:gd name="connsiteY0" fmla="*/ 58 h 12711"/>
                  <a:gd name="connsiteX1" fmla="*/ 260 w 72076"/>
                  <a:gd name="connsiteY1" fmla="*/ 5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37" y="58"/>
                    </a:moveTo>
                    <a:lnTo>
                      <a:pt x="260" y="5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4" name="Graphic 343">
              <a:extLst>
                <a:ext uri="{FF2B5EF4-FFF2-40B4-BE49-F238E27FC236}">
                  <a16:creationId xmlns:a16="http://schemas.microsoft.com/office/drawing/2014/main" id="{AEAE372A-5199-6948-6B6B-06A281DB11DD}"/>
                </a:ext>
              </a:extLst>
            </p:cNvPr>
            <p:cNvGrpSpPr/>
            <p:nvPr/>
          </p:nvGrpSpPr>
          <p:grpSpPr>
            <a:xfrm>
              <a:off x="10609733" y="2113995"/>
              <a:ext cx="72076" cy="72076"/>
              <a:chOff x="10609733" y="2113995"/>
              <a:chExt cx="72076" cy="72076"/>
            </a:xfrm>
            <a:solidFill>
              <a:srgbClr val="000000"/>
            </a:solidFill>
          </p:grpSpPr>
          <p:sp>
            <p:nvSpPr>
              <p:cNvPr id="1547" name="Freeform: Shape 1546">
                <a:extLst>
                  <a:ext uri="{FF2B5EF4-FFF2-40B4-BE49-F238E27FC236}">
                    <a16:creationId xmlns:a16="http://schemas.microsoft.com/office/drawing/2014/main" id="{FB2A4677-D90A-E3CC-FC5C-45AF48D3A7C8}"/>
                  </a:ext>
                </a:extLst>
              </p:cNvPr>
              <p:cNvSpPr/>
              <p:nvPr/>
            </p:nvSpPr>
            <p:spPr>
              <a:xfrm>
                <a:off x="10645708" y="2113995"/>
                <a:ext cx="12711" cy="72076"/>
              </a:xfrm>
              <a:custGeom>
                <a:avLst/>
                <a:gdLst>
                  <a:gd name="connsiteX0" fmla="*/ 258 w 12711"/>
                  <a:gd name="connsiteY0" fmla="*/ 55 h 72076"/>
                  <a:gd name="connsiteX1" fmla="*/ 258 w 12711"/>
                  <a:gd name="connsiteY1" fmla="*/ 7213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58" y="55"/>
                    </a:moveTo>
                    <a:lnTo>
                      <a:pt x="258" y="7213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8" name="Freeform: Shape 1547">
                <a:extLst>
                  <a:ext uri="{FF2B5EF4-FFF2-40B4-BE49-F238E27FC236}">
                    <a16:creationId xmlns:a16="http://schemas.microsoft.com/office/drawing/2014/main" id="{747B3772-89E1-8AEA-700C-D1416D492F54}"/>
                  </a:ext>
                </a:extLst>
              </p:cNvPr>
              <p:cNvSpPr/>
              <p:nvPr/>
            </p:nvSpPr>
            <p:spPr>
              <a:xfrm>
                <a:off x="10609733" y="2149969"/>
                <a:ext cx="72076" cy="12711"/>
              </a:xfrm>
              <a:custGeom>
                <a:avLst/>
                <a:gdLst>
                  <a:gd name="connsiteX0" fmla="*/ 72334 w 72076"/>
                  <a:gd name="connsiteY0" fmla="*/ 55 h 12711"/>
                  <a:gd name="connsiteX1" fmla="*/ 258 w 72076"/>
                  <a:gd name="connsiteY1" fmla="*/ 5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34" y="55"/>
                    </a:moveTo>
                    <a:lnTo>
                      <a:pt x="258" y="5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5" name="Graphic 343">
              <a:extLst>
                <a:ext uri="{FF2B5EF4-FFF2-40B4-BE49-F238E27FC236}">
                  <a16:creationId xmlns:a16="http://schemas.microsoft.com/office/drawing/2014/main" id="{4278A004-EFAA-562C-278C-8474E9E89FB5}"/>
                </a:ext>
              </a:extLst>
            </p:cNvPr>
            <p:cNvGrpSpPr/>
            <p:nvPr/>
          </p:nvGrpSpPr>
          <p:grpSpPr>
            <a:xfrm>
              <a:off x="10551767" y="2113995"/>
              <a:ext cx="72076" cy="72076"/>
              <a:chOff x="10551767" y="2113995"/>
              <a:chExt cx="72076" cy="72076"/>
            </a:xfrm>
            <a:solidFill>
              <a:srgbClr val="000000"/>
            </a:solidFill>
          </p:grpSpPr>
          <p:sp>
            <p:nvSpPr>
              <p:cNvPr id="1545" name="Freeform: Shape 1544">
                <a:extLst>
                  <a:ext uri="{FF2B5EF4-FFF2-40B4-BE49-F238E27FC236}">
                    <a16:creationId xmlns:a16="http://schemas.microsoft.com/office/drawing/2014/main" id="{EF020245-1BEB-7658-A109-6C739F8B6F6D}"/>
                  </a:ext>
                </a:extLst>
              </p:cNvPr>
              <p:cNvSpPr/>
              <p:nvPr/>
            </p:nvSpPr>
            <p:spPr>
              <a:xfrm>
                <a:off x="10587741" y="2113995"/>
                <a:ext cx="12711" cy="72076"/>
              </a:xfrm>
              <a:custGeom>
                <a:avLst/>
                <a:gdLst>
                  <a:gd name="connsiteX0" fmla="*/ 253 w 12711"/>
                  <a:gd name="connsiteY0" fmla="*/ 55 h 72076"/>
                  <a:gd name="connsiteX1" fmla="*/ 253 w 12711"/>
                  <a:gd name="connsiteY1" fmla="*/ 7213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53" y="55"/>
                    </a:moveTo>
                    <a:lnTo>
                      <a:pt x="253" y="7213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6" name="Freeform: Shape 1545">
                <a:extLst>
                  <a:ext uri="{FF2B5EF4-FFF2-40B4-BE49-F238E27FC236}">
                    <a16:creationId xmlns:a16="http://schemas.microsoft.com/office/drawing/2014/main" id="{6529ABDC-4605-6E39-1810-CD0AE811D3D5}"/>
                  </a:ext>
                </a:extLst>
              </p:cNvPr>
              <p:cNvSpPr/>
              <p:nvPr/>
            </p:nvSpPr>
            <p:spPr>
              <a:xfrm>
                <a:off x="10551767" y="2149969"/>
                <a:ext cx="72076" cy="12711"/>
              </a:xfrm>
              <a:custGeom>
                <a:avLst/>
                <a:gdLst>
                  <a:gd name="connsiteX0" fmla="*/ 72330 w 72076"/>
                  <a:gd name="connsiteY0" fmla="*/ 55 h 12711"/>
                  <a:gd name="connsiteX1" fmla="*/ 253 w 72076"/>
                  <a:gd name="connsiteY1" fmla="*/ 5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30" y="55"/>
                    </a:moveTo>
                    <a:lnTo>
                      <a:pt x="253" y="5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6" name="Graphic 343">
              <a:extLst>
                <a:ext uri="{FF2B5EF4-FFF2-40B4-BE49-F238E27FC236}">
                  <a16:creationId xmlns:a16="http://schemas.microsoft.com/office/drawing/2014/main" id="{80CCB72F-A336-A2C5-1FDB-4515E8FA8A95}"/>
                </a:ext>
              </a:extLst>
            </p:cNvPr>
            <p:cNvGrpSpPr/>
            <p:nvPr/>
          </p:nvGrpSpPr>
          <p:grpSpPr>
            <a:xfrm>
              <a:off x="10540962" y="2113995"/>
              <a:ext cx="72076" cy="72076"/>
              <a:chOff x="10540962" y="2113995"/>
              <a:chExt cx="72076" cy="72076"/>
            </a:xfrm>
            <a:solidFill>
              <a:srgbClr val="000000"/>
            </a:solidFill>
          </p:grpSpPr>
          <p:sp>
            <p:nvSpPr>
              <p:cNvPr id="1543" name="Freeform: Shape 1542">
                <a:extLst>
                  <a:ext uri="{FF2B5EF4-FFF2-40B4-BE49-F238E27FC236}">
                    <a16:creationId xmlns:a16="http://schemas.microsoft.com/office/drawing/2014/main" id="{3855E8AD-D86D-EC8B-F72E-7FFC98A40693}"/>
                  </a:ext>
                </a:extLst>
              </p:cNvPr>
              <p:cNvSpPr/>
              <p:nvPr/>
            </p:nvSpPr>
            <p:spPr>
              <a:xfrm>
                <a:off x="10576936" y="2113995"/>
                <a:ext cx="12711" cy="72076"/>
              </a:xfrm>
              <a:custGeom>
                <a:avLst/>
                <a:gdLst>
                  <a:gd name="connsiteX0" fmla="*/ 252 w 12711"/>
                  <a:gd name="connsiteY0" fmla="*/ 55 h 72076"/>
                  <a:gd name="connsiteX1" fmla="*/ 252 w 12711"/>
                  <a:gd name="connsiteY1" fmla="*/ 7213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52" y="55"/>
                    </a:moveTo>
                    <a:lnTo>
                      <a:pt x="252" y="7213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4" name="Freeform: Shape 1543">
                <a:extLst>
                  <a:ext uri="{FF2B5EF4-FFF2-40B4-BE49-F238E27FC236}">
                    <a16:creationId xmlns:a16="http://schemas.microsoft.com/office/drawing/2014/main" id="{C3B9093F-7E2A-65D3-F4CB-D1C7EE7B7B09}"/>
                  </a:ext>
                </a:extLst>
              </p:cNvPr>
              <p:cNvSpPr/>
              <p:nvPr/>
            </p:nvSpPr>
            <p:spPr>
              <a:xfrm>
                <a:off x="10540962" y="2149969"/>
                <a:ext cx="72076" cy="12711"/>
              </a:xfrm>
              <a:custGeom>
                <a:avLst/>
                <a:gdLst>
                  <a:gd name="connsiteX0" fmla="*/ 72329 w 72076"/>
                  <a:gd name="connsiteY0" fmla="*/ 55 h 12711"/>
                  <a:gd name="connsiteX1" fmla="*/ 252 w 72076"/>
                  <a:gd name="connsiteY1" fmla="*/ 5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29" y="55"/>
                    </a:moveTo>
                    <a:lnTo>
                      <a:pt x="252" y="5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7" name="Graphic 343">
              <a:extLst>
                <a:ext uri="{FF2B5EF4-FFF2-40B4-BE49-F238E27FC236}">
                  <a16:creationId xmlns:a16="http://schemas.microsoft.com/office/drawing/2014/main" id="{EA530C89-9DFE-3804-0D05-431AEBC68D80}"/>
                </a:ext>
              </a:extLst>
            </p:cNvPr>
            <p:cNvGrpSpPr/>
            <p:nvPr/>
          </p:nvGrpSpPr>
          <p:grpSpPr>
            <a:xfrm>
              <a:off x="10250369" y="2068486"/>
              <a:ext cx="72076" cy="72076"/>
              <a:chOff x="10250369" y="2068486"/>
              <a:chExt cx="72076" cy="72076"/>
            </a:xfrm>
            <a:solidFill>
              <a:srgbClr val="000000"/>
            </a:solidFill>
          </p:grpSpPr>
          <p:sp>
            <p:nvSpPr>
              <p:cNvPr id="1541" name="Freeform: Shape 1540">
                <a:extLst>
                  <a:ext uri="{FF2B5EF4-FFF2-40B4-BE49-F238E27FC236}">
                    <a16:creationId xmlns:a16="http://schemas.microsoft.com/office/drawing/2014/main" id="{E656167D-CAFD-1D21-489F-C7CA2DC19C2D}"/>
                  </a:ext>
                </a:extLst>
              </p:cNvPr>
              <p:cNvSpPr/>
              <p:nvPr/>
            </p:nvSpPr>
            <p:spPr>
              <a:xfrm>
                <a:off x="10286343" y="2068486"/>
                <a:ext cx="12711" cy="72076"/>
              </a:xfrm>
              <a:custGeom>
                <a:avLst/>
                <a:gdLst>
                  <a:gd name="connsiteX0" fmla="*/ 230 w 12711"/>
                  <a:gd name="connsiteY0" fmla="*/ 52 h 72076"/>
                  <a:gd name="connsiteX1" fmla="*/ 230 w 12711"/>
                  <a:gd name="connsiteY1" fmla="*/ 7212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30" y="52"/>
                    </a:moveTo>
                    <a:lnTo>
                      <a:pt x="230" y="7212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" name="Freeform: Shape 1541">
                <a:extLst>
                  <a:ext uri="{FF2B5EF4-FFF2-40B4-BE49-F238E27FC236}">
                    <a16:creationId xmlns:a16="http://schemas.microsoft.com/office/drawing/2014/main" id="{0E5DC741-22F4-F3E4-2C58-89EE90EFC9ED}"/>
                  </a:ext>
                </a:extLst>
              </p:cNvPr>
              <p:cNvSpPr/>
              <p:nvPr/>
            </p:nvSpPr>
            <p:spPr>
              <a:xfrm>
                <a:off x="10250369" y="2104461"/>
                <a:ext cx="72076" cy="12711"/>
              </a:xfrm>
              <a:custGeom>
                <a:avLst/>
                <a:gdLst>
                  <a:gd name="connsiteX0" fmla="*/ 72306 w 72076"/>
                  <a:gd name="connsiteY0" fmla="*/ 52 h 12711"/>
                  <a:gd name="connsiteX1" fmla="*/ 230 w 72076"/>
                  <a:gd name="connsiteY1" fmla="*/ 5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306" y="52"/>
                    </a:moveTo>
                    <a:lnTo>
                      <a:pt x="230" y="5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8" name="Graphic 343">
              <a:extLst>
                <a:ext uri="{FF2B5EF4-FFF2-40B4-BE49-F238E27FC236}">
                  <a16:creationId xmlns:a16="http://schemas.microsoft.com/office/drawing/2014/main" id="{CBD73CEF-68FE-CDEA-7CC7-D2C12081388B}"/>
                </a:ext>
              </a:extLst>
            </p:cNvPr>
            <p:cNvGrpSpPr/>
            <p:nvPr/>
          </p:nvGrpSpPr>
          <p:grpSpPr>
            <a:xfrm>
              <a:off x="10086894" y="2034164"/>
              <a:ext cx="72076" cy="72076"/>
              <a:chOff x="10086894" y="2034164"/>
              <a:chExt cx="72076" cy="72076"/>
            </a:xfrm>
            <a:solidFill>
              <a:srgbClr val="000000"/>
            </a:solidFill>
          </p:grpSpPr>
          <p:sp>
            <p:nvSpPr>
              <p:cNvPr id="1539" name="Freeform: Shape 1538">
                <a:extLst>
                  <a:ext uri="{FF2B5EF4-FFF2-40B4-BE49-F238E27FC236}">
                    <a16:creationId xmlns:a16="http://schemas.microsoft.com/office/drawing/2014/main" id="{89564EA5-4B54-7081-4C8C-B8609950D6F5}"/>
                  </a:ext>
                </a:extLst>
              </p:cNvPr>
              <p:cNvSpPr/>
              <p:nvPr/>
            </p:nvSpPr>
            <p:spPr>
              <a:xfrm>
                <a:off x="10122869" y="2034164"/>
                <a:ext cx="12711" cy="72076"/>
              </a:xfrm>
              <a:custGeom>
                <a:avLst/>
                <a:gdLst>
                  <a:gd name="connsiteX0" fmla="*/ 217 w 12711"/>
                  <a:gd name="connsiteY0" fmla="*/ 49 h 72076"/>
                  <a:gd name="connsiteX1" fmla="*/ 217 w 12711"/>
                  <a:gd name="connsiteY1" fmla="*/ 7212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17" y="49"/>
                    </a:moveTo>
                    <a:lnTo>
                      <a:pt x="217" y="7212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0" name="Freeform: Shape 1539">
                <a:extLst>
                  <a:ext uri="{FF2B5EF4-FFF2-40B4-BE49-F238E27FC236}">
                    <a16:creationId xmlns:a16="http://schemas.microsoft.com/office/drawing/2014/main" id="{38D65F7B-BE9B-E0B4-55B0-730607290B59}"/>
                  </a:ext>
                </a:extLst>
              </p:cNvPr>
              <p:cNvSpPr/>
              <p:nvPr/>
            </p:nvSpPr>
            <p:spPr>
              <a:xfrm>
                <a:off x="10086894" y="2070139"/>
                <a:ext cx="72076" cy="12711"/>
              </a:xfrm>
              <a:custGeom>
                <a:avLst/>
                <a:gdLst>
                  <a:gd name="connsiteX0" fmla="*/ 72293 w 72076"/>
                  <a:gd name="connsiteY0" fmla="*/ 49 h 12711"/>
                  <a:gd name="connsiteX1" fmla="*/ 217 w 72076"/>
                  <a:gd name="connsiteY1" fmla="*/ 49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93" y="49"/>
                    </a:moveTo>
                    <a:lnTo>
                      <a:pt x="217" y="49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9" name="Graphic 343">
              <a:extLst>
                <a:ext uri="{FF2B5EF4-FFF2-40B4-BE49-F238E27FC236}">
                  <a16:creationId xmlns:a16="http://schemas.microsoft.com/office/drawing/2014/main" id="{EEE6ECB2-9CF1-A1EB-DCFF-11D1E80F8A90}"/>
                </a:ext>
              </a:extLst>
            </p:cNvPr>
            <p:cNvGrpSpPr/>
            <p:nvPr/>
          </p:nvGrpSpPr>
          <p:grpSpPr>
            <a:xfrm>
              <a:off x="10066174" y="2018529"/>
              <a:ext cx="72076" cy="72076"/>
              <a:chOff x="10066174" y="2018529"/>
              <a:chExt cx="72076" cy="72076"/>
            </a:xfrm>
            <a:solidFill>
              <a:srgbClr val="000000"/>
            </a:solidFill>
          </p:grpSpPr>
          <p:sp>
            <p:nvSpPr>
              <p:cNvPr id="1537" name="Freeform: Shape 1536">
                <a:extLst>
                  <a:ext uri="{FF2B5EF4-FFF2-40B4-BE49-F238E27FC236}">
                    <a16:creationId xmlns:a16="http://schemas.microsoft.com/office/drawing/2014/main" id="{F6085530-771E-6BAB-C2C4-CC4F51931ABE}"/>
                  </a:ext>
                </a:extLst>
              </p:cNvPr>
              <p:cNvSpPr/>
              <p:nvPr/>
            </p:nvSpPr>
            <p:spPr>
              <a:xfrm>
                <a:off x="10102148" y="2018529"/>
                <a:ext cx="12711" cy="72076"/>
              </a:xfrm>
              <a:custGeom>
                <a:avLst/>
                <a:gdLst>
                  <a:gd name="connsiteX0" fmla="*/ 215 w 12711"/>
                  <a:gd name="connsiteY0" fmla="*/ 48 h 72076"/>
                  <a:gd name="connsiteX1" fmla="*/ 215 w 12711"/>
                  <a:gd name="connsiteY1" fmla="*/ 7212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15" y="48"/>
                    </a:moveTo>
                    <a:lnTo>
                      <a:pt x="215" y="7212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8" name="Freeform: Shape 1537">
                <a:extLst>
                  <a:ext uri="{FF2B5EF4-FFF2-40B4-BE49-F238E27FC236}">
                    <a16:creationId xmlns:a16="http://schemas.microsoft.com/office/drawing/2014/main" id="{5047135F-224C-8394-D90C-5DA03447D321}"/>
                  </a:ext>
                </a:extLst>
              </p:cNvPr>
              <p:cNvSpPr/>
              <p:nvPr/>
            </p:nvSpPr>
            <p:spPr>
              <a:xfrm>
                <a:off x="10066174" y="2054503"/>
                <a:ext cx="72076" cy="12711"/>
              </a:xfrm>
              <a:custGeom>
                <a:avLst/>
                <a:gdLst>
                  <a:gd name="connsiteX0" fmla="*/ 72291 w 72076"/>
                  <a:gd name="connsiteY0" fmla="*/ 48 h 12711"/>
                  <a:gd name="connsiteX1" fmla="*/ 215 w 72076"/>
                  <a:gd name="connsiteY1" fmla="*/ 4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91" y="48"/>
                    </a:moveTo>
                    <a:lnTo>
                      <a:pt x="215" y="4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0" name="Graphic 343">
              <a:extLst>
                <a:ext uri="{FF2B5EF4-FFF2-40B4-BE49-F238E27FC236}">
                  <a16:creationId xmlns:a16="http://schemas.microsoft.com/office/drawing/2014/main" id="{A8716AD2-B412-CD37-0BC6-7B83716DA04B}"/>
                </a:ext>
              </a:extLst>
            </p:cNvPr>
            <p:cNvGrpSpPr/>
            <p:nvPr/>
          </p:nvGrpSpPr>
          <p:grpSpPr>
            <a:xfrm>
              <a:off x="10054606" y="2018529"/>
              <a:ext cx="72076" cy="72076"/>
              <a:chOff x="10054606" y="2018529"/>
              <a:chExt cx="72076" cy="72076"/>
            </a:xfrm>
            <a:solidFill>
              <a:srgbClr val="000000"/>
            </a:solidFill>
          </p:grpSpPr>
          <p:sp>
            <p:nvSpPr>
              <p:cNvPr id="2879" name="Freeform: Shape 2878">
                <a:extLst>
                  <a:ext uri="{FF2B5EF4-FFF2-40B4-BE49-F238E27FC236}">
                    <a16:creationId xmlns:a16="http://schemas.microsoft.com/office/drawing/2014/main" id="{BEE91086-E8D9-5686-CCB9-9E014AB585DC}"/>
                  </a:ext>
                </a:extLst>
              </p:cNvPr>
              <p:cNvSpPr/>
              <p:nvPr/>
            </p:nvSpPr>
            <p:spPr>
              <a:xfrm>
                <a:off x="10090581" y="2018529"/>
                <a:ext cx="12711" cy="72076"/>
              </a:xfrm>
              <a:custGeom>
                <a:avLst/>
                <a:gdLst>
                  <a:gd name="connsiteX0" fmla="*/ 214 w 12711"/>
                  <a:gd name="connsiteY0" fmla="*/ 48 h 72076"/>
                  <a:gd name="connsiteX1" fmla="*/ 214 w 12711"/>
                  <a:gd name="connsiteY1" fmla="*/ 7212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14" y="48"/>
                    </a:moveTo>
                    <a:lnTo>
                      <a:pt x="214" y="7212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8760B67A-5EFD-8EED-ADAF-7BDEA03FF2F2}"/>
                  </a:ext>
                </a:extLst>
              </p:cNvPr>
              <p:cNvSpPr/>
              <p:nvPr/>
            </p:nvSpPr>
            <p:spPr>
              <a:xfrm>
                <a:off x="10054606" y="2054503"/>
                <a:ext cx="72076" cy="12711"/>
              </a:xfrm>
              <a:custGeom>
                <a:avLst/>
                <a:gdLst>
                  <a:gd name="connsiteX0" fmla="*/ 72290 w 72076"/>
                  <a:gd name="connsiteY0" fmla="*/ 48 h 12711"/>
                  <a:gd name="connsiteX1" fmla="*/ 214 w 72076"/>
                  <a:gd name="connsiteY1" fmla="*/ 4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90" y="48"/>
                    </a:moveTo>
                    <a:lnTo>
                      <a:pt x="214" y="4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1" name="Graphic 343">
              <a:extLst>
                <a:ext uri="{FF2B5EF4-FFF2-40B4-BE49-F238E27FC236}">
                  <a16:creationId xmlns:a16="http://schemas.microsoft.com/office/drawing/2014/main" id="{7E67C533-3AC4-A1CB-D32D-EA2DCAB2FF91}"/>
                </a:ext>
              </a:extLst>
            </p:cNvPr>
            <p:cNvGrpSpPr/>
            <p:nvPr/>
          </p:nvGrpSpPr>
          <p:grpSpPr>
            <a:xfrm>
              <a:off x="9960284" y="1987893"/>
              <a:ext cx="72076" cy="72076"/>
              <a:chOff x="9960284" y="1987893"/>
              <a:chExt cx="72076" cy="72076"/>
            </a:xfrm>
            <a:solidFill>
              <a:srgbClr val="000000"/>
            </a:solidFill>
          </p:grpSpPr>
          <p:sp>
            <p:nvSpPr>
              <p:cNvPr id="2877" name="Freeform: Shape 2876">
                <a:extLst>
                  <a:ext uri="{FF2B5EF4-FFF2-40B4-BE49-F238E27FC236}">
                    <a16:creationId xmlns:a16="http://schemas.microsoft.com/office/drawing/2014/main" id="{8221BD06-928A-85C1-8A81-E22E5F12DDEE}"/>
                  </a:ext>
                </a:extLst>
              </p:cNvPr>
              <p:cNvSpPr/>
              <p:nvPr/>
            </p:nvSpPr>
            <p:spPr>
              <a:xfrm>
                <a:off x="9996258" y="1987893"/>
                <a:ext cx="12711" cy="72076"/>
              </a:xfrm>
              <a:custGeom>
                <a:avLst/>
                <a:gdLst>
                  <a:gd name="connsiteX0" fmla="*/ 207 w 12711"/>
                  <a:gd name="connsiteY0" fmla="*/ 45 h 72076"/>
                  <a:gd name="connsiteX1" fmla="*/ 207 w 12711"/>
                  <a:gd name="connsiteY1" fmla="*/ 7212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07" y="45"/>
                    </a:moveTo>
                    <a:lnTo>
                      <a:pt x="207" y="721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8" name="Freeform: Shape 2877">
                <a:extLst>
                  <a:ext uri="{FF2B5EF4-FFF2-40B4-BE49-F238E27FC236}">
                    <a16:creationId xmlns:a16="http://schemas.microsoft.com/office/drawing/2014/main" id="{43CD8D77-0EF2-245A-B4A7-2C4E216F1373}"/>
                  </a:ext>
                </a:extLst>
              </p:cNvPr>
              <p:cNvSpPr/>
              <p:nvPr/>
            </p:nvSpPr>
            <p:spPr>
              <a:xfrm>
                <a:off x="9960284" y="2023867"/>
                <a:ext cx="72076" cy="12711"/>
              </a:xfrm>
              <a:custGeom>
                <a:avLst/>
                <a:gdLst>
                  <a:gd name="connsiteX0" fmla="*/ 72283 w 72076"/>
                  <a:gd name="connsiteY0" fmla="*/ 45 h 12711"/>
                  <a:gd name="connsiteX1" fmla="*/ 207 w 72076"/>
                  <a:gd name="connsiteY1" fmla="*/ 4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83" y="45"/>
                    </a:moveTo>
                    <a:lnTo>
                      <a:pt x="207" y="4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2" name="Graphic 343">
              <a:extLst>
                <a:ext uri="{FF2B5EF4-FFF2-40B4-BE49-F238E27FC236}">
                  <a16:creationId xmlns:a16="http://schemas.microsoft.com/office/drawing/2014/main" id="{7B74D2C4-BBE4-FEF0-4381-841624EC15B7}"/>
                </a:ext>
              </a:extLst>
            </p:cNvPr>
            <p:cNvGrpSpPr/>
            <p:nvPr/>
          </p:nvGrpSpPr>
          <p:grpSpPr>
            <a:xfrm>
              <a:off x="9923547" y="1987893"/>
              <a:ext cx="72076" cy="72076"/>
              <a:chOff x="9923547" y="1987893"/>
              <a:chExt cx="72076" cy="72076"/>
            </a:xfrm>
            <a:solidFill>
              <a:srgbClr val="000000"/>
            </a:solidFill>
          </p:grpSpPr>
          <p:sp>
            <p:nvSpPr>
              <p:cNvPr id="2875" name="Freeform: Shape 2874">
                <a:extLst>
                  <a:ext uri="{FF2B5EF4-FFF2-40B4-BE49-F238E27FC236}">
                    <a16:creationId xmlns:a16="http://schemas.microsoft.com/office/drawing/2014/main" id="{7263FCC6-2E8E-3E6A-8CCA-0B14E870B8AD}"/>
                  </a:ext>
                </a:extLst>
              </p:cNvPr>
              <p:cNvSpPr/>
              <p:nvPr/>
            </p:nvSpPr>
            <p:spPr>
              <a:xfrm>
                <a:off x="9959521" y="1987893"/>
                <a:ext cx="12711" cy="72076"/>
              </a:xfrm>
              <a:custGeom>
                <a:avLst/>
                <a:gdLst>
                  <a:gd name="connsiteX0" fmla="*/ 204 w 12711"/>
                  <a:gd name="connsiteY0" fmla="*/ 45 h 72076"/>
                  <a:gd name="connsiteX1" fmla="*/ 204 w 12711"/>
                  <a:gd name="connsiteY1" fmla="*/ 7212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04" y="45"/>
                    </a:moveTo>
                    <a:lnTo>
                      <a:pt x="204" y="721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6" name="Freeform: Shape 2875">
                <a:extLst>
                  <a:ext uri="{FF2B5EF4-FFF2-40B4-BE49-F238E27FC236}">
                    <a16:creationId xmlns:a16="http://schemas.microsoft.com/office/drawing/2014/main" id="{242B3749-E7A3-F790-05F9-DE71DCCD603E}"/>
                  </a:ext>
                </a:extLst>
              </p:cNvPr>
              <p:cNvSpPr/>
              <p:nvPr/>
            </p:nvSpPr>
            <p:spPr>
              <a:xfrm>
                <a:off x="9923547" y="2023867"/>
                <a:ext cx="72076" cy="12711"/>
              </a:xfrm>
              <a:custGeom>
                <a:avLst/>
                <a:gdLst>
                  <a:gd name="connsiteX0" fmla="*/ 72280 w 72076"/>
                  <a:gd name="connsiteY0" fmla="*/ 45 h 12711"/>
                  <a:gd name="connsiteX1" fmla="*/ 204 w 72076"/>
                  <a:gd name="connsiteY1" fmla="*/ 4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80" y="45"/>
                    </a:moveTo>
                    <a:lnTo>
                      <a:pt x="204" y="4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3" name="Graphic 343">
              <a:extLst>
                <a:ext uri="{FF2B5EF4-FFF2-40B4-BE49-F238E27FC236}">
                  <a16:creationId xmlns:a16="http://schemas.microsoft.com/office/drawing/2014/main" id="{FFAC7461-38CF-A8AF-5180-9DCD7751C4DE}"/>
                </a:ext>
              </a:extLst>
            </p:cNvPr>
            <p:cNvGrpSpPr/>
            <p:nvPr/>
          </p:nvGrpSpPr>
          <p:grpSpPr>
            <a:xfrm>
              <a:off x="9902826" y="1975054"/>
              <a:ext cx="72076" cy="72076"/>
              <a:chOff x="9902826" y="1975054"/>
              <a:chExt cx="72076" cy="72076"/>
            </a:xfrm>
            <a:solidFill>
              <a:srgbClr val="000000"/>
            </a:solidFill>
          </p:grpSpPr>
          <p:sp>
            <p:nvSpPr>
              <p:cNvPr id="2873" name="Freeform: Shape 2872">
                <a:extLst>
                  <a:ext uri="{FF2B5EF4-FFF2-40B4-BE49-F238E27FC236}">
                    <a16:creationId xmlns:a16="http://schemas.microsoft.com/office/drawing/2014/main" id="{DA882DB5-3ADF-DE30-E78B-AABE2216EAF3}"/>
                  </a:ext>
                </a:extLst>
              </p:cNvPr>
              <p:cNvSpPr/>
              <p:nvPr/>
            </p:nvSpPr>
            <p:spPr>
              <a:xfrm>
                <a:off x="9938801" y="1975054"/>
                <a:ext cx="12711" cy="72076"/>
              </a:xfrm>
              <a:custGeom>
                <a:avLst/>
                <a:gdLst>
                  <a:gd name="connsiteX0" fmla="*/ 202 w 12711"/>
                  <a:gd name="connsiteY0" fmla="*/ 44 h 72076"/>
                  <a:gd name="connsiteX1" fmla="*/ 202 w 12711"/>
                  <a:gd name="connsiteY1" fmla="*/ 7212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02" y="44"/>
                    </a:moveTo>
                    <a:lnTo>
                      <a:pt x="202" y="7212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4" name="Freeform: Shape 2873">
                <a:extLst>
                  <a:ext uri="{FF2B5EF4-FFF2-40B4-BE49-F238E27FC236}">
                    <a16:creationId xmlns:a16="http://schemas.microsoft.com/office/drawing/2014/main" id="{88264236-312E-7342-4EFB-19361924A58D}"/>
                  </a:ext>
                </a:extLst>
              </p:cNvPr>
              <p:cNvSpPr/>
              <p:nvPr/>
            </p:nvSpPr>
            <p:spPr>
              <a:xfrm>
                <a:off x="9902826" y="2011029"/>
                <a:ext cx="72076" cy="12711"/>
              </a:xfrm>
              <a:custGeom>
                <a:avLst/>
                <a:gdLst>
                  <a:gd name="connsiteX0" fmla="*/ 72279 w 72076"/>
                  <a:gd name="connsiteY0" fmla="*/ 44 h 12711"/>
                  <a:gd name="connsiteX1" fmla="*/ 202 w 72076"/>
                  <a:gd name="connsiteY1" fmla="*/ 4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79" y="44"/>
                    </a:moveTo>
                    <a:lnTo>
                      <a:pt x="202" y="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4" name="Graphic 343">
              <a:extLst>
                <a:ext uri="{FF2B5EF4-FFF2-40B4-BE49-F238E27FC236}">
                  <a16:creationId xmlns:a16="http://schemas.microsoft.com/office/drawing/2014/main" id="{BA888AB6-0D3A-AF37-6059-1D1D42D712CF}"/>
                </a:ext>
              </a:extLst>
            </p:cNvPr>
            <p:cNvGrpSpPr/>
            <p:nvPr/>
          </p:nvGrpSpPr>
          <p:grpSpPr>
            <a:xfrm>
              <a:off x="9891513" y="1975054"/>
              <a:ext cx="72076" cy="72076"/>
              <a:chOff x="9891513" y="1975054"/>
              <a:chExt cx="72076" cy="72076"/>
            </a:xfrm>
            <a:solidFill>
              <a:srgbClr val="000000"/>
            </a:solidFill>
          </p:grpSpPr>
          <p:sp>
            <p:nvSpPr>
              <p:cNvPr id="2871" name="Freeform: Shape 2870">
                <a:extLst>
                  <a:ext uri="{FF2B5EF4-FFF2-40B4-BE49-F238E27FC236}">
                    <a16:creationId xmlns:a16="http://schemas.microsoft.com/office/drawing/2014/main" id="{16B750E6-FA7D-236A-7FAF-76B73DE31B29}"/>
                  </a:ext>
                </a:extLst>
              </p:cNvPr>
              <p:cNvSpPr/>
              <p:nvPr/>
            </p:nvSpPr>
            <p:spPr>
              <a:xfrm>
                <a:off x="9927487" y="1975054"/>
                <a:ext cx="12711" cy="72076"/>
              </a:xfrm>
              <a:custGeom>
                <a:avLst/>
                <a:gdLst>
                  <a:gd name="connsiteX0" fmla="*/ 201 w 12711"/>
                  <a:gd name="connsiteY0" fmla="*/ 44 h 72076"/>
                  <a:gd name="connsiteX1" fmla="*/ 201 w 12711"/>
                  <a:gd name="connsiteY1" fmla="*/ 7212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01" y="44"/>
                    </a:moveTo>
                    <a:lnTo>
                      <a:pt x="201" y="7212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2" name="Freeform: Shape 2871">
                <a:extLst>
                  <a:ext uri="{FF2B5EF4-FFF2-40B4-BE49-F238E27FC236}">
                    <a16:creationId xmlns:a16="http://schemas.microsoft.com/office/drawing/2014/main" id="{2EC40B0E-CA1C-6A44-7BD4-657AFD93C70D}"/>
                  </a:ext>
                </a:extLst>
              </p:cNvPr>
              <p:cNvSpPr/>
              <p:nvPr/>
            </p:nvSpPr>
            <p:spPr>
              <a:xfrm>
                <a:off x="9891513" y="2011029"/>
                <a:ext cx="72076" cy="12711"/>
              </a:xfrm>
              <a:custGeom>
                <a:avLst/>
                <a:gdLst>
                  <a:gd name="connsiteX0" fmla="*/ 72278 w 72076"/>
                  <a:gd name="connsiteY0" fmla="*/ 44 h 12711"/>
                  <a:gd name="connsiteX1" fmla="*/ 201 w 72076"/>
                  <a:gd name="connsiteY1" fmla="*/ 4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78" y="44"/>
                    </a:moveTo>
                    <a:lnTo>
                      <a:pt x="201" y="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5" name="Graphic 343">
              <a:extLst>
                <a:ext uri="{FF2B5EF4-FFF2-40B4-BE49-F238E27FC236}">
                  <a16:creationId xmlns:a16="http://schemas.microsoft.com/office/drawing/2014/main" id="{E6605B0B-23EF-E00A-2281-92DE6904C0E9}"/>
                </a:ext>
              </a:extLst>
            </p:cNvPr>
            <p:cNvGrpSpPr/>
            <p:nvPr/>
          </p:nvGrpSpPr>
          <p:grpSpPr>
            <a:xfrm>
              <a:off x="9833292" y="1975054"/>
              <a:ext cx="72076" cy="72076"/>
              <a:chOff x="9833292" y="1975054"/>
              <a:chExt cx="72076" cy="72076"/>
            </a:xfrm>
            <a:solidFill>
              <a:srgbClr val="000000"/>
            </a:solidFill>
          </p:grpSpPr>
          <p:sp>
            <p:nvSpPr>
              <p:cNvPr id="2869" name="Freeform: Shape 2868">
                <a:extLst>
                  <a:ext uri="{FF2B5EF4-FFF2-40B4-BE49-F238E27FC236}">
                    <a16:creationId xmlns:a16="http://schemas.microsoft.com/office/drawing/2014/main" id="{9DC178C1-C449-FEE8-A07B-46949411C9BC}"/>
                  </a:ext>
                </a:extLst>
              </p:cNvPr>
              <p:cNvSpPr/>
              <p:nvPr/>
            </p:nvSpPr>
            <p:spPr>
              <a:xfrm>
                <a:off x="9869267" y="1975054"/>
                <a:ext cx="12711" cy="72076"/>
              </a:xfrm>
              <a:custGeom>
                <a:avLst/>
                <a:gdLst>
                  <a:gd name="connsiteX0" fmla="*/ 197 w 12711"/>
                  <a:gd name="connsiteY0" fmla="*/ 44 h 72076"/>
                  <a:gd name="connsiteX1" fmla="*/ 197 w 12711"/>
                  <a:gd name="connsiteY1" fmla="*/ 7212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97" y="44"/>
                    </a:moveTo>
                    <a:lnTo>
                      <a:pt x="197" y="7212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0" name="Freeform: Shape 2869">
                <a:extLst>
                  <a:ext uri="{FF2B5EF4-FFF2-40B4-BE49-F238E27FC236}">
                    <a16:creationId xmlns:a16="http://schemas.microsoft.com/office/drawing/2014/main" id="{51D26B88-C555-069F-F33B-E5119E24E8D0}"/>
                  </a:ext>
                </a:extLst>
              </p:cNvPr>
              <p:cNvSpPr/>
              <p:nvPr/>
            </p:nvSpPr>
            <p:spPr>
              <a:xfrm>
                <a:off x="9833292" y="2011029"/>
                <a:ext cx="72076" cy="12711"/>
              </a:xfrm>
              <a:custGeom>
                <a:avLst/>
                <a:gdLst>
                  <a:gd name="connsiteX0" fmla="*/ 72273 w 72076"/>
                  <a:gd name="connsiteY0" fmla="*/ 44 h 12711"/>
                  <a:gd name="connsiteX1" fmla="*/ 197 w 72076"/>
                  <a:gd name="connsiteY1" fmla="*/ 4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73" y="44"/>
                    </a:moveTo>
                    <a:lnTo>
                      <a:pt x="197" y="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6" name="Graphic 343">
              <a:extLst>
                <a:ext uri="{FF2B5EF4-FFF2-40B4-BE49-F238E27FC236}">
                  <a16:creationId xmlns:a16="http://schemas.microsoft.com/office/drawing/2014/main" id="{19682B5A-0EDD-7B16-C0A0-36FAA38CEACF}"/>
                </a:ext>
              </a:extLst>
            </p:cNvPr>
            <p:cNvGrpSpPr/>
            <p:nvPr/>
          </p:nvGrpSpPr>
          <p:grpSpPr>
            <a:xfrm>
              <a:off x="9821979" y="1975054"/>
              <a:ext cx="72076" cy="72076"/>
              <a:chOff x="9821979" y="1975054"/>
              <a:chExt cx="72076" cy="72076"/>
            </a:xfrm>
            <a:solidFill>
              <a:srgbClr val="000000"/>
            </a:solidFill>
          </p:grpSpPr>
          <p:sp>
            <p:nvSpPr>
              <p:cNvPr id="2867" name="Freeform: Shape 2866">
                <a:extLst>
                  <a:ext uri="{FF2B5EF4-FFF2-40B4-BE49-F238E27FC236}">
                    <a16:creationId xmlns:a16="http://schemas.microsoft.com/office/drawing/2014/main" id="{8748DE8F-F223-EDA5-A4FA-4961C306B0DA}"/>
                  </a:ext>
                </a:extLst>
              </p:cNvPr>
              <p:cNvSpPr/>
              <p:nvPr/>
            </p:nvSpPr>
            <p:spPr>
              <a:xfrm>
                <a:off x="9857953" y="1975054"/>
                <a:ext cx="12711" cy="72076"/>
              </a:xfrm>
              <a:custGeom>
                <a:avLst/>
                <a:gdLst>
                  <a:gd name="connsiteX0" fmla="*/ 196 w 12711"/>
                  <a:gd name="connsiteY0" fmla="*/ 44 h 72076"/>
                  <a:gd name="connsiteX1" fmla="*/ 196 w 12711"/>
                  <a:gd name="connsiteY1" fmla="*/ 7212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96" y="44"/>
                    </a:moveTo>
                    <a:lnTo>
                      <a:pt x="196" y="7212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8" name="Freeform: Shape 2867">
                <a:extLst>
                  <a:ext uri="{FF2B5EF4-FFF2-40B4-BE49-F238E27FC236}">
                    <a16:creationId xmlns:a16="http://schemas.microsoft.com/office/drawing/2014/main" id="{43A656BC-DD34-7817-474D-F7E9E5049D3A}"/>
                  </a:ext>
                </a:extLst>
              </p:cNvPr>
              <p:cNvSpPr/>
              <p:nvPr/>
            </p:nvSpPr>
            <p:spPr>
              <a:xfrm>
                <a:off x="9821979" y="2011029"/>
                <a:ext cx="72076" cy="12711"/>
              </a:xfrm>
              <a:custGeom>
                <a:avLst/>
                <a:gdLst>
                  <a:gd name="connsiteX0" fmla="*/ 72272 w 72076"/>
                  <a:gd name="connsiteY0" fmla="*/ 44 h 12711"/>
                  <a:gd name="connsiteX1" fmla="*/ 196 w 72076"/>
                  <a:gd name="connsiteY1" fmla="*/ 4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72" y="44"/>
                    </a:moveTo>
                    <a:lnTo>
                      <a:pt x="196" y="4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7" name="Graphic 343">
              <a:extLst>
                <a:ext uri="{FF2B5EF4-FFF2-40B4-BE49-F238E27FC236}">
                  <a16:creationId xmlns:a16="http://schemas.microsoft.com/office/drawing/2014/main" id="{469DEFA1-8B3C-CC99-7329-B3E26D3ACD8E}"/>
                </a:ext>
              </a:extLst>
            </p:cNvPr>
            <p:cNvGrpSpPr/>
            <p:nvPr/>
          </p:nvGrpSpPr>
          <p:grpSpPr>
            <a:xfrm>
              <a:off x="9739352" y="1932851"/>
              <a:ext cx="72076" cy="72076"/>
              <a:chOff x="9739352" y="1932851"/>
              <a:chExt cx="72076" cy="72076"/>
            </a:xfrm>
            <a:solidFill>
              <a:srgbClr val="000000"/>
            </a:solidFill>
          </p:grpSpPr>
          <p:sp>
            <p:nvSpPr>
              <p:cNvPr id="2865" name="Freeform: Shape 2864">
                <a:extLst>
                  <a:ext uri="{FF2B5EF4-FFF2-40B4-BE49-F238E27FC236}">
                    <a16:creationId xmlns:a16="http://schemas.microsoft.com/office/drawing/2014/main" id="{0CDB2341-BCC1-8AE8-296D-BF6ECE67A1AC}"/>
                  </a:ext>
                </a:extLst>
              </p:cNvPr>
              <p:cNvSpPr/>
              <p:nvPr/>
            </p:nvSpPr>
            <p:spPr>
              <a:xfrm>
                <a:off x="9775326" y="1932851"/>
                <a:ext cx="12711" cy="72076"/>
              </a:xfrm>
              <a:custGeom>
                <a:avLst/>
                <a:gdLst>
                  <a:gd name="connsiteX0" fmla="*/ 189 w 12711"/>
                  <a:gd name="connsiteY0" fmla="*/ 41 h 72076"/>
                  <a:gd name="connsiteX1" fmla="*/ 189 w 12711"/>
                  <a:gd name="connsiteY1" fmla="*/ 7211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9" y="41"/>
                    </a:moveTo>
                    <a:lnTo>
                      <a:pt x="189" y="7211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6" name="Freeform: Shape 2865">
                <a:extLst>
                  <a:ext uri="{FF2B5EF4-FFF2-40B4-BE49-F238E27FC236}">
                    <a16:creationId xmlns:a16="http://schemas.microsoft.com/office/drawing/2014/main" id="{327C9752-86FE-ABBF-C368-3340DBC4755B}"/>
                  </a:ext>
                </a:extLst>
              </p:cNvPr>
              <p:cNvSpPr/>
              <p:nvPr/>
            </p:nvSpPr>
            <p:spPr>
              <a:xfrm>
                <a:off x="9739352" y="1968825"/>
                <a:ext cx="72076" cy="12711"/>
              </a:xfrm>
              <a:custGeom>
                <a:avLst/>
                <a:gdLst>
                  <a:gd name="connsiteX0" fmla="*/ 72266 w 72076"/>
                  <a:gd name="connsiteY0" fmla="*/ 41 h 12711"/>
                  <a:gd name="connsiteX1" fmla="*/ 189 w 72076"/>
                  <a:gd name="connsiteY1" fmla="*/ 4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66" y="41"/>
                    </a:moveTo>
                    <a:lnTo>
                      <a:pt x="189" y="4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8" name="Graphic 343">
              <a:extLst>
                <a:ext uri="{FF2B5EF4-FFF2-40B4-BE49-F238E27FC236}">
                  <a16:creationId xmlns:a16="http://schemas.microsoft.com/office/drawing/2014/main" id="{650C14F7-DAC0-0FEF-AF8E-9862DBD4EB2E}"/>
                </a:ext>
              </a:extLst>
            </p:cNvPr>
            <p:cNvGrpSpPr/>
            <p:nvPr/>
          </p:nvGrpSpPr>
          <p:grpSpPr>
            <a:xfrm>
              <a:off x="9728038" y="1932851"/>
              <a:ext cx="72076" cy="72076"/>
              <a:chOff x="9728038" y="1932851"/>
              <a:chExt cx="72076" cy="72076"/>
            </a:xfrm>
            <a:solidFill>
              <a:srgbClr val="000000"/>
            </a:solidFill>
          </p:grpSpPr>
          <p:sp>
            <p:nvSpPr>
              <p:cNvPr id="2863" name="Freeform: Shape 2862">
                <a:extLst>
                  <a:ext uri="{FF2B5EF4-FFF2-40B4-BE49-F238E27FC236}">
                    <a16:creationId xmlns:a16="http://schemas.microsoft.com/office/drawing/2014/main" id="{3EFFA8D1-1779-7BCD-FF77-52C0D14FE50D}"/>
                  </a:ext>
                </a:extLst>
              </p:cNvPr>
              <p:cNvSpPr/>
              <p:nvPr/>
            </p:nvSpPr>
            <p:spPr>
              <a:xfrm>
                <a:off x="9764013" y="1932851"/>
                <a:ext cx="12711" cy="72076"/>
              </a:xfrm>
              <a:custGeom>
                <a:avLst/>
                <a:gdLst>
                  <a:gd name="connsiteX0" fmla="*/ 189 w 12711"/>
                  <a:gd name="connsiteY0" fmla="*/ 41 h 72076"/>
                  <a:gd name="connsiteX1" fmla="*/ 189 w 12711"/>
                  <a:gd name="connsiteY1" fmla="*/ 7211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9" y="41"/>
                    </a:moveTo>
                    <a:lnTo>
                      <a:pt x="189" y="7211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4" name="Freeform: Shape 2863">
                <a:extLst>
                  <a:ext uri="{FF2B5EF4-FFF2-40B4-BE49-F238E27FC236}">
                    <a16:creationId xmlns:a16="http://schemas.microsoft.com/office/drawing/2014/main" id="{6B46CAFC-7529-952E-B627-5EB4039F7CE0}"/>
                  </a:ext>
                </a:extLst>
              </p:cNvPr>
              <p:cNvSpPr/>
              <p:nvPr/>
            </p:nvSpPr>
            <p:spPr>
              <a:xfrm>
                <a:off x="9728038" y="1968825"/>
                <a:ext cx="72076" cy="12711"/>
              </a:xfrm>
              <a:custGeom>
                <a:avLst/>
                <a:gdLst>
                  <a:gd name="connsiteX0" fmla="*/ 72265 w 72076"/>
                  <a:gd name="connsiteY0" fmla="*/ 41 h 12711"/>
                  <a:gd name="connsiteX1" fmla="*/ 189 w 72076"/>
                  <a:gd name="connsiteY1" fmla="*/ 4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65" y="41"/>
                    </a:moveTo>
                    <a:lnTo>
                      <a:pt x="189" y="4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9" name="Graphic 343">
              <a:extLst>
                <a:ext uri="{FF2B5EF4-FFF2-40B4-BE49-F238E27FC236}">
                  <a16:creationId xmlns:a16="http://schemas.microsoft.com/office/drawing/2014/main" id="{08DF53A4-402B-3593-D2CE-463AA975511E}"/>
                </a:ext>
              </a:extLst>
            </p:cNvPr>
            <p:cNvGrpSpPr/>
            <p:nvPr/>
          </p:nvGrpSpPr>
          <p:grpSpPr>
            <a:xfrm>
              <a:off x="9682021" y="1917978"/>
              <a:ext cx="72076" cy="72076"/>
              <a:chOff x="9682021" y="1917978"/>
              <a:chExt cx="72076" cy="72076"/>
            </a:xfrm>
            <a:solidFill>
              <a:srgbClr val="000000"/>
            </a:solidFill>
          </p:grpSpPr>
          <p:sp>
            <p:nvSpPr>
              <p:cNvPr id="2861" name="Freeform: Shape 2860">
                <a:extLst>
                  <a:ext uri="{FF2B5EF4-FFF2-40B4-BE49-F238E27FC236}">
                    <a16:creationId xmlns:a16="http://schemas.microsoft.com/office/drawing/2014/main" id="{7B203066-F736-99D8-8749-F41D575AECED}"/>
                  </a:ext>
                </a:extLst>
              </p:cNvPr>
              <p:cNvSpPr/>
              <p:nvPr/>
            </p:nvSpPr>
            <p:spPr>
              <a:xfrm>
                <a:off x="9717996" y="1917978"/>
                <a:ext cx="12711" cy="72076"/>
              </a:xfrm>
              <a:custGeom>
                <a:avLst/>
                <a:gdLst>
                  <a:gd name="connsiteX0" fmla="*/ 185 w 12711"/>
                  <a:gd name="connsiteY0" fmla="*/ 40 h 72076"/>
                  <a:gd name="connsiteX1" fmla="*/ 185 w 12711"/>
                  <a:gd name="connsiteY1" fmla="*/ 72116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5" y="40"/>
                    </a:moveTo>
                    <a:lnTo>
                      <a:pt x="185" y="7211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2" name="Freeform: Shape 2861">
                <a:extLst>
                  <a:ext uri="{FF2B5EF4-FFF2-40B4-BE49-F238E27FC236}">
                    <a16:creationId xmlns:a16="http://schemas.microsoft.com/office/drawing/2014/main" id="{9CC50251-16A2-F22E-9B0D-E98A1EF15F48}"/>
                  </a:ext>
                </a:extLst>
              </p:cNvPr>
              <p:cNvSpPr/>
              <p:nvPr/>
            </p:nvSpPr>
            <p:spPr>
              <a:xfrm>
                <a:off x="9682021" y="1953952"/>
                <a:ext cx="72076" cy="12711"/>
              </a:xfrm>
              <a:custGeom>
                <a:avLst/>
                <a:gdLst>
                  <a:gd name="connsiteX0" fmla="*/ 72261 w 72076"/>
                  <a:gd name="connsiteY0" fmla="*/ 40 h 12711"/>
                  <a:gd name="connsiteX1" fmla="*/ 185 w 72076"/>
                  <a:gd name="connsiteY1" fmla="*/ 40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61" y="40"/>
                    </a:moveTo>
                    <a:lnTo>
                      <a:pt x="185" y="4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0" name="Graphic 343">
              <a:extLst>
                <a:ext uri="{FF2B5EF4-FFF2-40B4-BE49-F238E27FC236}">
                  <a16:creationId xmlns:a16="http://schemas.microsoft.com/office/drawing/2014/main" id="{8C4EA4C9-AF43-DE08-71E5-9CE3BFB700E3}"/>
                </a:ext>
              </a:extLst>
            </p:cNvPr>
            <p:cNvGrpSpPr/>
            <p:nvPr/>
          </p:nvGrpSpPr>
          <p:grpSpPr>
            <a:xfrm>
              <a:off x="9670708" y="1917978"/>
              <a:ext cx="72076" cy="72076"/>
              <a:chOff x="9670708" y="1917978"/>
              <a:chExt cx="72076" cy="72076"/>
            </a:xfrm>
            <a:solidFill>
              <a:srgbClr val="000000"/>
            </a:solidFill>
          </p:grpSpPr>
          <p:sp>
            <p:nvSpPr>
              <p:cNvPr id="2859" name="Freeform: Shape 2858">
                <a:extLst>
                  <a:ext uri="{FF2B5EF4-FFF2-40B4-BE49-F238E27FC236}">
                    <a16:creationId xmlns:a16="http://schemas.microsoft.com/office/drawing/2014/main" id="{222D6E7D-EA0C-9644-2E09-77F28160204E}"/>
                  </a:ext>
                </a:extLst>
              </p:cNvPr>
              <p:cNvSpPr/>
              <p:nvPr/>
            </p:nvSpPr>
            <p:spPr>
              <a:xfrm>
                <a:off x="9706682" y="1917978"/>
                <a:ext cx="12711" cy="72076"/>
              </a:xfrm>
              <a:custGeom>
                <a:avLst/>
                <a:gdLst>
                  <a:gd name="connsiteX0" fmla="*/ 184 w 12711"/>
                  <a:gd name="connsiteY0" fmla="*/ 40 h 72076"/>
                  <a:gd name="connsiteX1" fmla="*/ 184 w 12711"/>
                  <a:gd name="connsiteY1" fmla="*/ 72116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4" y="40"/>
                    </a:moveTo>
                    <a:lnTo>
                      <a:pt x="184" y="7211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0" name="Freeform: Shape 2859">
                <a:extLst>
                  <a:ext uri="{FF2B5EF4-FFF2-40B4-BE49-F238E27FC236}">
                    <a16:creationId xmlns:a16="http://schemas.microsoft.com/office/drawing/2014/main" id="{416AFD96-0818-4CD7-851E-02A615FDD688}"/>
                  </a:ext>
                </a:extLst>
              </p:cNvPr>
              <p:cNvSpPr/>
              <p:nvPr/>
            </p:nvSpPr>
            <p:spPr>
              <a:xfrm>
                <a:off x="9670708" y="1953952"/>
                <a:ext cx="72076" cy="12711"/>
              </a:xfrm>
              <a:custGeom>
                <a:avLst/>
                <a:gdLst>
                  <a:gd name="connsiteX0" fmla="*/ 72260 w 72076"/>
                  <a:gd name="connsiteY0" fmla="*/ 40 h 12711"/>
                  <a:gd name="connsiteX1" fmla="*/ 184 w 72076"/>
                  <a:gd name="connsiteY1" fmla="*/ 40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60" y="40"/>
                    </a:moveTo>
                    <a:lnTo>
                      <a:pt x="184" y="4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1" name="Graphic 343">
              <a:extLst>
                <a:ext uri="{FF2B5EF4-FFF2-40B4-BE49-F238E27FC236}">
                  <a16:creationId xmlns:a16="http://schemas.microsoft.com/office/drawing/2014/main" id="{26617F3E-5CC6-13B3-6177-99F59C12C178}"/>
                </a:ext>
              </a:extLst>
            </p:cNvPr>
            <p:cNvGrpSpPr/>
            <p:nvPr/>
          </p:nvGrpSpPr>
          <p:grpSpPr>
            <a:xfrm>
              <a:off x="9658123" y="1902596"/>
              <a:ext cx="72076" cy="72076"/>
              <a:chOff x="9658123" y="1902596"/>
              <a:chExt cx="72076" cy="72076"/>
            </a:xfrm>
            <a:solidFill>
              <a:srgbClr val="000000"/>
            </a:solidFill>
          </p:grpSpPr>
          <p:sp>
            <p:nvSpPr>
              <p:cNvPr id="2857" name="Freeform: Shape 2856">
                <a:extLst>
                  <a:ext uri="{FF2B5EF4-FFF2-40B4-BE49-F238E27FC236}">
                    <a16:creationId xmlns:a16="http://schemas.microsoft.com/office/drawing/2014/main" id="{8D4B9193-6473-03D8-F78E-E306A2663163}"/>
                  </a:ext>
                </a:extLst>
              </p:cNvPr>
              <p:cNvSpPr/>
              <p:nvPr/>
            </p:nvSpPr>
            <p:spPr>
              <a:xfrm>
                <a:off x="9694097" y="1902596"/>
                <a:ext cx="12711" cy="72076"/>
              </a:xfrm>
              <a:custGeom>
                <a:avLst/>
                <a:gdLst>
                  <a:gd name="connsiteX0" fmla="*/ 183 w 12711"/>
                  <a:gd name="connsiteY0" fmla="*/ 39 h 72076"/>
                  <a:gd name="connsiteX1" fmla="*/ 183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3" y="39"/>
                    </a:moveTo>
                    <a:lnTo>
                      <a:pt x="183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8" name="Freeform: Shape 2857">
                <a:extLst>
                  <a:ext uri="{FF2B5EF4-FFF2-40B4-BE49-F238E27FC236}">
                    <a16:creationId xmlns:a16="http://schemas.microsoft.com/office/drawing/2014/main" id="{3DD15B8F-937F-62DA-837B-C5598503D842}"/>
                  </a:ext>
                </a:extLst>
              </p:cNvPr>
              <p:cNvSpPr/>
              <p:nvPr/>
            </p:nvSpPr>
            <p:spPr>
              <a:xfrm>
                <a:off x="9658123" y="1938571"/>
                <a:ext cx="72076" cy="12711"/>
              </a:xfrm>
              <a:custGeom>
                <a:avLst/>
                <a:gdLst>
                  <a:gd name="connsiteX0" fmla="*/ 72259 w 72076"/>
                  <a:gd name="connsiteY0" fmla="*/ 38 h 12711"/>
                  <a:gd name="connsiteX1" fmla="*/ 183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9" y="38"/>
                    </a:moveTo>
                    <a:lnTo>
                      <a:pt x="183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2" name="Graphic 343">
              <a:extLst>
                <a:ext uri="{FF2B5EF4-FFF2-40B4-BE49-F238E27FC236}">
                  <a16:creationId xmlns:a16="http://schemas.microsoft.com/office/drawing/2014/main" id="{C7EFEB2C-3835-B572-3EDF-B1196B653F51}"/>
                </a:ext>
              </a:extLst>
            </p:cNvPr>
            <p:cNvGrpSpPr/>
            <p:nvPr/>
          </p:nvGrpSpPr>
          <p:grpSpPr>
            <a:xfrm>
              <a:off x="9633589" y="1902596"/>
              <a:ext cx="72076" cy="72076"/>
              <a:chOff x="9633589" y="1902596"/>
              <a:chExt cx="72076" cy="72076"/>
            </a:xfrm>
            <a:solidFill>
              <a:srgbClr val="000000"/>
            </a:solidFill>
          </p:grpSpPr>
          <p:sp>
            <p:nvSpPr>
              <p:cNvPr id="2855" name="Freeform: Shape 2854">
                <a:extLst>
                  <a:ext uri="{FF2B5EF4-FFF2-40B4-BE49-F238E27FC236}">
                    <a16:creationId xmlns:a16="http://schemas.microsoft.com/office/drawing/2014/main" id="{8A2C0527-B0DA-3433-5B66-4C2571DD66B9}"/>
                  </a:ext>
                </a:extLst>
              </p:cNvPr>
              <p:cNvSpPr/>
              <p:nvPr/>
            </p:nvSpPr>
            <p:spPr>
              <a:xfrm>
                <a:off x="9669564" y="1902596"/>
                <a:ext cx="12711" cy="72076"/>
              </a:xfrm>
              <a:custGeom>
                <a:avLst/>
                <a:gdLst>
                  <a:gd name="connsiteX0" fmla="*/ 181 w 12711"/>
                  <a:gd name="connsiteY0" fmla="*/ 39 h 72076"/>
                  <a:gd name="connsiteX1" fmla="*/ 181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1" y="39"/>
                    </a:moveTo>
                    <a:lnTo>
                      <a:pt x="181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6" name="Freeform: Shape 2855">
                <a:extLst>
                  <a:ext uri="{FF2B5EF4-FFF2-40B4-BE49-F238E27FC236}">
                    <a16:creationId xmlns:a16="http://schemas.microsoft.com/office/drawing/2014/main" id="{61F4C6F8-CAED-2E5A-A166-73E201AA5788}"/>
                  </a:ext>
                </a:extLst>
              </p:cNvPr>
              <p:cNvSpPr/>
              <p:nvPr/>
            </p:nvSpPr>
            <p:spPr>
              <a:xfrm>
                <a:off x="9633589" y="1938571"/>
                <a:ext cx="72076" cy="12711"/>
              </a:xfrm>
              <a:custGeom>
                <a:avLst/>
                <a:gdLst>
                  <a:gd name="connsiteX0" fmla="*/ 72257 w 72076"/>
                  <a:gd name="connsiteY0" fmla="*/ 38 h 12711"/>
                  <a:gd name="connsiteX1" fmla="*/ 181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7" y="38"/>
                    </a:moveTo>
                    <a:lnTo>
                      <a:pt x="181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3" name="Graphic 343">
              <a:extLst>
                <a:ext uri="{FF2B5EF4-FFF2-40B4-BE49-F238E27FC236}">
                  <a16:creationId xmlns:a16="http://schemas.microsoft.com/office/drawing/2014/main" id="{5C89CB11-6E83-8354-B27D-3C99B5203C14}"/>
                </a:ext>
              </a:extLst>
            </p:cNvPr>
            <p:cNvGrpSpPr/>
            <p:nvPr/>
          </p:nvGrpSpPr>
          <p:grpSpPr>
            <a:xfrm>
              <a:off x="9626089" y="1902596"/>
              <a:ext cx="72076" cy="72076"/>
              <a:chOff x="9626089" y="1902596"/>
              <a:chExt cx="72076" cy="72076"/>
            </a:xfrm>
            <a:solidFill>
              <a:srgbClr val="000000"/>
            </a:solidFill>
          </p:grpSpPr>
          <p:sp>
            <p:nvSpPr>
              <p:cNvPr id="2853" name="Freeform: Shape 2852">
                <a:extLst>
                  <a:ext uri="{FF2B5EF4-FFF2-40B4-BE49-F238E27FC236}">
                    <a16:creationId xmlns:a16="http://schemas.microsoft.com/office/drawing/2014/main" id="{0EE759EE-5D28-1563-1DC6-EF3A09BA03C4}"/>
                  </a:ext>
                </a:extLst>
              </p:cNvPr>
              <p:cNvSpPr/>
              <p:nvPr/>
            </p:nvSpPr>
            <p:spPr>
              <a:xfrm>
                <a:off x="9662064" y="1902596"/>
                <a:ext cx="12711" cy="72076"/>
              </a:xfrm>
              <a:custGeom>
                <a:avLst/>
                <a:gdLst>
                  <a:gd name="connsiteX0" fmla="*/ 181 w 12711"/>
                  <a:gd name="connsiteY0" fmla="*/ 39 h 72076"/>
                  <a:gd name="connsiteX1" fmla="*/ 181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1" y="39"/>
                    </a:moveTo>
                    <a:lnTo>
                      <a:pt x="181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4" name="Freeform: Shape 2853">
                <a:extLst>
                  <a:ext uri="{FF2B5EF4-FFF2-40B4-BE49-F238E27FC236}">
                    <a16:creationId xmlns:a16="http://schemas.microsoft.com/office/drawing/2014/main" id="{55B9584D-9489-8130-F15F-6F853244F73C}"/>
                  </a:ext>
                </a:extLst>
              </p:cNvPr>
              <p:cNvSpPr/>
              <p:nvPr/>
            </p:nvSpPr>
            <p:spPr>
              <a:xfrm>
                <a:off x="9626089" y="1938571"/>
                <a:ext cx="72076" cy="12711"/>
              </a:xfrm>
              <a:custGeom>
                <a:avLst/>
                <a:gdLst>
                  <a:gd name="connsiteX0" fmla="*/ 72257 w 72076"/>
                  <a:gd name="connsiteY0" fmla="*/ 38 h 12711"/>
                  <a:gd name="connsiteX1" fmla="*/ 181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7" y="38"/>
                    </a:moveTo>
                    <a:lnTo>
                      <a:pt x="181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4" name="Graphic 343">
              <a:extLst>
                <a:ext uri="{FF2B5EF4-FFF2-40B4-BE49-F238E27FC236}">
                  <a16:creationId xmlns:a16="http://schemas.microsoft.com/office/drawing/2014/main" id="{4244AD1F-76D4-BEDA-DA41-E427F8B105B5}"/>
                </a:ext>
              </a:extLst>
            </p:cNvPr>
            <p:cNvGrpSpPr/>
            <p:nvPr/>
          </p:nvGrpSpPr>
          <p:grpSpPr>
            <a:xfrm>
              <a:off x="9613377" y="1902596"/>
              <a:ext cx="72076" cy="72076"/>
              <a:chOff x="9613377" y="1902596"/>
              <a:chExt cx="72076" cy="72076"/>
            </a:xfrm>
            <a:solidFill>
              <a:srgbClr val="000000"/>
            </a:solidFill>
          </p:grpSpPr>
          <p:sp>
            <p:nvSpPr>
              <p:cNvPr id="2851" name="Freeform: Shape 2850">
                <a:extLst>
                  <a:ext uri="{FF2B5EF4-FFF2-40B4-BE49-F238E27FC236}">
                    <a16:creationId xmlns:a16="http://schemas.microsoft.com/office/drawing/2014/main" id="{F2D8683A-E024-5C26-95EF-BADD4396C8A8}"/>
                  </a:ext>
                </a:extLst>
              </p:cNvPr>
              <p:cNvSpPr/>
              <p:nvPr/>
            </p:nvSpPr>
            <p:spPr>
              <a:xfrm>
                <a:off x="9649352" y="1902596"/>
                <a:ext cx="12711" cy="72076"/>
              </a:xfrm>
              <a:custGeom>
                <a:avLst/>
                <a:gdLst>
                  <a:gd name="connsiteX0" fmla="*/ 180 w 12711"/>
                  <a:gd name="connsiteY0" fmla="*/ 39 h 72076"/>
                  <a:gd name="connsiteX1" fmla="*/ 180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80" y="39"/>
                    </a:moveTo>
                    <a:lnTo>
                      <a:pt x="180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2" name="Freeform: Shape 2851">
                <a:extLst>
                  <a:ext uri="{FF2B5EF4-FFF2-40B4-BE49-F238E27FC236}">
                    <a16:creationId xmlns:a16="http://schemas.microsoft.com/office/drawing/2014/main" id="{CCCAB5C0-015C-CCA9-D768-2428DA60137C}"/>
                  </a:ext>
                </a:extLst>
              </p:cNvPr>
              <p:cNvSpPr/>
              <p:nvPr/>
            </p:nvSpPr>
            <p:spPr>
              <a:xfrm>
                <a:off x="9613377" y="1938571"/>
                <a:ext cx="72076" cy="12711"/>
              </a:xfrm>
              <a:custGeom>
                <a:avLst/>
                <a:gdLst>
                  <a:gd name="connsiteX0" fmla="*/ 72256 w 72076"/>
                  <a:gd name="connsiteY0" fmla="*/ 38 h 12711"/>
                  <a:gd name="connsiteX1" fmla="*/ 180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6" y="38"/>
                    </a:moveTo>
                    <a:lnTo>
                      <a:pt x="180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5" name="Graphic 343">
              <a:extLst>
                <a:ext uri="{FF2B5EF4-FFF2-40B4-BE49-F238E27FC236}">
                  <a16:creationId xmlns:a16="http://schemas.microsoft.com/office/drawing/2014/main" id="{630D6316-1DD4-0EDA-87D7-ED014CB66CFE}"/>
                </a:ext>
              </a:extLst>
            </p:cNvPr>
            <p:cNvGrpSpPr/>
            <p:nvPr/>
          </p:nvGrpSpPr>
          <p:grpSpPr>
            <a:xfrm>
              <a:off x="9601301" y="1902596"/>
              <a:ext cx="72076" cy="72076"/>
              <a:chOff x="9601301" y="1902596"/>
              <a:chExt cx="72076" cy="72076"/>
            </a:xfrm>
            <a:solidFill>
              <a:srgbClr val="000000"/>
            </a:solidFill>
          </p:grpSpPr>
          <p:sp>
            <p:nvSpPr>
              <p:cNvPr id="2849" name="Freeform: Shape 2848">
                <a:extLst>
                  <a:ext uri="{FF2B5EF4-FFF2-40B4-BE49-F238E27FC236}">
                    <a16:creationId xmlns:a16="http://schemas.microsoft.com/office/drawing/2014/main" id="{814FB69D-3FBD-4BD7-2AFA-1840A5A9042E}"/>
                  </a:ext>
                </a:extLst>
              </p:cNvPr>
              <p:cNvSpPr/>
              <p:nvPr/>
            </p:nvSpPr>
            <p:spPr>
              <a:xfrm>
                <a:off x="9637275" y="1902596"/>
                <a:ext cx="12711" cy="72076"/>
              </a:xfrm>
              <a:custGeom>
                <a:avLst/>
                <a:gdLst>
                  <a:gd name="connsiteX0" fmla="*/ 179 w 12711"/>
                  <a:gd name="connsiteY0" fmla="*/ 39 h 72076"/>
                  <a:gd name="connsiteX1" fmla="*/ 179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9" y="39"/>
                    </a:moveTo>
                    <a:lnTo>
                      <a:pt x="179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50" name="Freeform: Shape 2849">
                <a:extLst>
                  <a:ext uri="{FF2B5EF4-FFF2-40B4-BE49-F238E27FC236}">
                    <a16:creationId xmlns:a16="http://schemas.microsoft.com/office/drawing/2014/main" id="{3C5501F1-165C-F254-9C19-7D9B9AAA8F46}"/>
                  </a:ext>
                </a:extLst>
              </p:cNvPr>
              <p:cNvSpPr/>
              <p:nvPr/>
            </p:nvSpPr>
            <p:spPr>
              <a:xfrm>
                <a:off x="9601301" y="1938571"/>
                <a:ext cx="72076" cy="12711"/>
              </a:xfrm>
              <a:custGeom>
                <a:avLst/>
                <a:gdLst>
                  <a:gd name="connsiteX0" fmla="*/ 72255 w 72076"/>
                  <a:gd name="connsiteY0" fmla="*/ 38 h 12711"/>
                  <a:gd name="connsiteX1" fmla="*/ 179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5" y="38"/>
                    </a:moveTo>
                    <a:lnTo>
                      <a:pt x="179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6" name="Graphic 343">
              <a:extLst>
                <a:ext uri="{FF2B5EF4-FFF2-40B4-BE49-F238E27FC236}">
                  <a16:creationId xmlns:a16="http://schemas.microsoft.com/office/drawing/2014/main" id="{D3D76540-907E-29CD-0ADB-2FB9061A7F7D}"/>
                </a:ext>
              </a:extLst>
            </p:cNvPr>
            <p:cNvGrpSpPr/>
            <p:nvPr/>
          </p:nvGrpSpPr>
          <p:grpSpPr>
            <a:xfrm>
              <a:off x="9588843" y="1902596"/>
              <a:ext cx="72076" cy="72076"/>
              <a:chOff x="9588843" y="1902596"/>
              <a:chExt cx="72076" cy="72076"/>
            </a:xfrm>
            <a:solidFill>
              <a:srgbClr val="000000"/>
            </a:solidFill>
          </p:grpSpPr>
          <p:sp>
            <p:nvSpPr>
              <p:cNvPr id="2847" name="Freeform: Shape 2846">
                <a:extLst>
                  <a:ext uri="{FF2B5EF4-FFF2-40B4-BE49-F238E27FC236}">
                    <a16:creationId xmlns:a16="http://schemas.microsoft.com/office/drawing/2014/main" id="{9714EF63-7132-87C6-7FB0-8EBB3B725329}"/>
                  </a:ext>
                </a:extLst>
              </p:cNvPr>
              <p:cNvSpPr/>
              <p:nvPr/>
            </p:nvSpPr>
            <p:spPr>
              <a:xfrm>
                <a:off x="9624818" y="1902596"/>
                <a:ext cx="12711" cy="72076"/>
              </a:xfrm>
              <a:custGeom>
                <a:avLst/>
                <a:gdLst>
                  <a:gd name="connsiteX0" fmla="*/ 178 w 12711"/>
                  <a:gd name="connsiteY0" fmla="*/ 39 h 72076"/>
                  <a:gd name="connsiteX1" fmla="*/ 178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8" y="39"/>
                    </a:moveTo>
                    <a:lnTo>
                      <a:pt x="178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8" name="Freeform: Shape 2847">
                <a:extLst>
                  <a:ext uri="{FF2B5EF4-FFF2-40B4-BE49-F238E27FC236}">
                    <a16:creationId xmlns:a16="http://schemas.microsoft.com/office/drawing/2014/main" id="{DE2A965B-413F-3B0C-6BAB-B942BB887C37}"/>
                  </a:ext>
                </a:extLst>
              </p:cNvPr>
              <p:cNvSpPr/>
              <p:nvPr/>
            </p:nvSpPr>
            <p:spPr>
              <a:xfrm>
                <a:off x="9588843" y="1938571"/>
                <a:ext cx="72076" cy="12711"/>
              </a:xfrm>
              <a:custGeom>
                <a:avLst/>
                <a:gdLst>
                  <a:gd name="connsiteX0" fmla="*/ 72254 w 72076"/>
                  <a:gd name="connsiteY0" fmla="*/ 38 h 12711"/>
                  <a:gd name="connsiteX1" fmla="*/ 178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4" y="38"/>
                    </a:moveTo>
                    <a:lnTo>
                      <a:pt x="178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7" name="Graphic 343">
              <a:extLst>
                <a:ext uri="{FF2B5EF4-FFF2-40B4-BE49-F238E27FC236}">
                  <a16:creationId xmlns:a16="http://schemas.microsoft.com/office/drawing/2014/main" id="{8A5C291C-3089-5862-73A5-A44FDB52505F}"/>
                </a:ext>
              </a:extLst>
            </p:cNvPr>
            <p:cNvGrpSpPr/>
            <p:nvPr/>
          </p:nvGrpSpPr>
          <p:grpSpPr>
            <a:xfrm>
              <a:off x="9576513" y="1902596"/>
              <a:ext cx="72076" cy="72076"/>
              <a:chOff x="9576513" y="1902596"/>
              <a:chExt cx="72076" cy="72076"/>
            </a:xfrm>
            <a:solidFill>
              <a:srgbClr val="000000"/>
            </a:solidFill>
          </p:grpSpPr>
          <p:sp>
            <p:nvSpPr>
              <p:cNvPr id="2845" name="Freeform: Shape 2844">
                <a:extLst>
                  <a:ext uri="{FF2B5EF4-FFF2-40B4-BE49-F238E27FC236}">
                    <a16:creationId xmlns:a16="http://schemas.microsoft.com/office/drawing/2014/main" id="{15F9D007-5CA4-D497-5B8F-8DD209A29911}"/>
                  </a:ext>
                </a:extLst>
              </p:cNvPr>
              <p:cNvSpPr/>
              <p:nvPr/>
            </p:nvSpPr>
            <p:spPr>
              <a:xfrm>
                <a:off x="9612487" y="1902596"/>
                <a:ext cx="12711" cy="72076"/>
              </a:xfrm>
              <a:custGeom>
                <a:avLst/>
                <a:gdLst>
                  <a:gd name="connsiteX0" fmla="*/ 177 w 12711"/>
                  <a:gd name="connsiteY0" fmla="*/ 39 h 72076"/>
                  <a:gd name="connsiteX1" fmla="*/ 177 w 12711"/>
                  <a:gd name="connsiteY1" fmla="*/ 72115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7" y="39"/>
                    </a:moveTo>
                    <a:lnTo>
                      <a:pt x="177" y="7211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6" name="Freeform: Shape 2845">
                <a:extLst>
                  <a:ext uri="{FF2B5EF4-FFF2-40B4-BE49-F238E27FC236}">
                    <a16:creationId xmlns:a16="http://schemas.microsoft.com/office/drawing/2014/main" id="{9A4A5AEF-5018-8B56-5DA0-2D81D308F244}"/>
                  </a:ext>
                </a:extLst>
              </p:cNvPr>
              <p:cNvSpPr/>
              <p:nvPr/>
            </p:nvSpPr>
            <p:spPr>
              <a:xfrm>
                <a:off x="9576513" y="1938571"/>
                <a:ext cx="72076" cy="12711"/>
              </a:xfrm>
              <a:custGeom>
                <a:avLst/>
                <a:gdLst>
                  <a:gd name="connsiteX0" fmla="*/ 72253 w 72076"/>
                  <a:gd name="connsiteY0" fmla="*/ 38 h 12711"/>
                  <a:gd name="connsiteX1" fmla="*/ 177 w 72076"/>
                  <a:gd name="connsiteY1" fmla="*/ 3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3" y="38"/>
                    </a:moveTo>
                    <a:lnTo>
                      <a:pt x="177" y="3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8" name="Graphic 343">
              <a:extLst>
                <a:ext uri="{FF2B5EF4-FFF2-40B4-BE49-F238E27FC236}">
                  <a16:creationId xmlns:a16="http://schemas.microsoft.com/office/drawing/2014/main" id="{9108A79A-EB28-C1CC-0B2E-D03DFDFCB442}"/>
                </a:ext>
              </a:extLst>
            </p:cNvPr>
            <p:cNvGrpSpPr/>
            <p:nvPr/>
          </p:nvGrpSpPr>
          <p:grpSpPr>
            <a:xfrm>
              <a:off x="9543589" y="1876918"/>
              <a:ext cx="72076" cy="72076"/>
              <a:chOff x="9543589" y="1876918"/>
              <a:chExt cx="72076" cy="72076"/>
            </a:xfrm>
            <a:solidFill>
              <a:srgbClr val="000000"/>
            </a:solidFill>
          </p:grpSpPr>
          <p:sp>
            <p:nvSpPr>
              <p:cNvPr id="2843" name="Freeform: Shape 2842">
                <a:extLst>
                  <a:ext uri="{FF2B5EF4-FFF2-40B4-BE49-F238E27FC236}">
                    <a16:creationId xmlns:a16="http://schemas.microsoft.com/office/drawing/2014/main" id="{98C0B07E-A903-E200-417C-D4E5B58C0D0D}"/>
                  </a:ext>
                </a:extLst>
              </p:cNvPr>
              <p:cNvSpPr/>
              <p:nvPr/>
            </p:nvSpPr>
            <p:spPr>
              <a:xfrm>
                <a:off x="9579564" y="1876918"/>
                <a:ext cx="12711" cy="72076"/>
              </a:xfrm>
              <a:custGeom>
                <a:avLst/>
                <a:gdLst>
                  <a:gd name="connsiteX0" fmla="*/ 174 w 12711"/>
                  <a:gd name="connsiteY0" fmla="*/ 36 h 72076"/>
                  <a:gd name="connsiteX1" fmla="*/ 174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4" y="36"/>
                    </a:moveTo>
                    <a:lnTo>
                      <a:pt x="174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4" name="Freeform: Shape 2843">
                <a:extLst>
                  <a:ext uri="{FF2B5EF4-FFF2-40B4-BE49-F238E27FC236}">
                    <a16:creationId xmlns:a16="http://schemas.microsoft.com/office/drawing/2014/main" id="{6877C4A6-06A2-F793-B4C4-890ABDF8F26F}"/>
                  </a:ext>
                </a:extLst>
              </p:cNvPr>
              <p:cNvSpPr/>
              <p:nvPr/>
            </p:nvSpPr>
            <p:spPr>
              <a:xfrm>
                <a:off x="9543589" y="1912893"/>
                <a:ext cx="72076" cy="12711"/>
              </a:xfrm>
              <a:custGeom>
                <a:avLst/>
                <a:gdLst>
                  <a:gd name="connsiteX0" fmla="*/ 72250 w 72076"/>
                  <a:gd name="connsiteY0" fmla="*/ 36 h 12711"/>
                  <a:gd name="connsiteX1" fmla="*/ 174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50" y="36"/>
                    </a:moveTo>
                    <a:lnTo>
                      <a:pt x="174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9" name="Graphic 343">
              <a:extLst>
                <a:ext uri="{FF2B5EF4-FFF2-40B4-BE49-F238E27FC236}">
                  <a16:creationId xmlns:a16="http://schemas.microsoft.com/office/drawing/2014/main" id="{1787D433-37BB-4F79-A53B-081399BE273B}"/>
                </a:ext>
              </a:extLst>
            </p:cNvPr>
            <p:cNvGrpSpPr/>
            <p:nvPr/>
          </p:nvGrpSpPr>
          <p:grpSpPr>
            <a:xfrm>
              <a:off x="9531894" y="1876918"/>
              <a:ext cx="72076" cy="72076"/>
              <a:chOff x="9531894" y="1876918"/>
              <a:chExt cx="72076" cy="72076"/>
            </a:xfrm>
            <a:solidFill>
              <a:srgbClr val="000000"/>
            </a:solidFill>
          </p:grpSpPr>
          <p:sp>
            <p:nvSpPr>
              <p:cNvPr id="2841" name="Freeform: Shape 2840">
                <a:extLst>
                  <a:ext uri="{FF2B5EF4-FFF2-40B4-BE49-F238E27FC236}">
                    <a16:creationId xmlns:a16="http://schemas.microsoft.com/office/drawing/2014/main" id="{BDCB9D1D-E6B0-8DB9-EFFC-08F6CF8F4AA0}"/>
                  </a:ext>
                </a:extLst>
              </p:cNvPr>
              <p:cNvSpPr/>
              <p:nvPr/>
            </p:nvSpPr>
            <p:spPr>
              <a:xfrm>
                <a:off x="9567869" y="1876918"/>
                <a:ext cx="12711" cy="72076"/>
              </a:xfrm>
              <a:custGeom>
                <a:avLst/>
                <a:gdLst>
                  <a:gd name="connsiteX0" fmla="*/ 173 w 12711"/>
                  <a:gd name="connsiteY0" fmla="*/ 36 h 72076"/>
                  <a:gd name="connsiteX1" fmla="*/ 173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3" y="36"/>
                    </a:moveTo>
                    <a:lnTo>
                      <a:pt x="173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2" name="Freeform: Shape 2841">
                <a:extLst>
                  <a:ext uri="{FF2B5EF4-FFF2-40B4-BE49-F238E27FC236}">
                    <a16:creationId xmlns:a16="http://schemas.microsoft.com/office/drawing/2014/main" id="{9FF18E3D-4E5C-DE38-8179-57F810924E25}"/>
                  </a:ext>
                </a:extLst>
              </p:cNvPr>
              <p:cNvSpPr/>
              <p:nvPr/>
            </p:nvSpPr>
            <p:spPr>
              <a:xfrm>
                <a:off x="9531894" y="1912893"/>
                <a:ext cx="72076" cy="12711"/>
              </a:xfrm>
              <a:custGeom>
                <a:avLst/>
                <a:gdLst>
                  <a:gd name="connsiteX0" fmla="*/ 72249 w 72076"/>
                  <a:gd name="connsiteY0" fmla="*/ 36 h 12711"/>
                  <a:gd name="connsiteX1" fmla="*/ 173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9" y="36"/>
                    </a:moveTo>
                    <a:lnTo>
                      <a:pt x="173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68" name="Graphic 343">
              <a:extLst>
                <a:ext uri="{FF2B5EF4-FFF2-40B4-BE49-F238E27FC236}">
                  <a16:creationId xmlns:a16="http://schemas.microsoft.com/office/drawing/2014/main" id="{3FC3FB71-8B5E-992C-6AF5-2C09CB2AF675}"/>
                </a:ext>
              </a:extLst>
            </p:cNvPr>
            <p:cNvGrpSpPr/>
            <p:nvPr/>
          </p:nvGrpSpPr>
          <p:grpSpPr>
            <a:xfrm>
              <a:off x="9519564" y="1876918"/>
              <a:ext cx="72076" cy="72076"/>
              <a:chOff x="9519564" y="1876918"/>
              <a:chExt cx="72076" cy="72076"/>
            </a:xfrm>
            <a:solidFill>
              <a:srgbClr val="000000"/>
            </a:solidFill>
          </p:grpSpPr>
          <p:sp>
            <p:nvSpPr>
              <p:cNvPr id="2839" name="Freeform: Shape 2838">
                <a:extLst>
                  <a:ext uri="{FF2B5EF4-FFF2-40B4-BE49-F238E27FC236}">
                    <a16:creationId xmlns:a16="http://schemas.microsoft.com/office/drawing/2014/main" id="{48825FE8-8983-2EC8-619F-71CC44C5C0F0}"/>
                  </a:ext>
                </a:extLst>
              </p:cNvPr>
              <p:cNvSpPr/>
              <p:nvPr/>
            </p:nvSpPr>
            <p:spPr>
              <a:xfrm>
                <a:off x="9555538" y="1876918"/>
                <a:ext cx="12711" cy="72076"/>
              </a:xfrm>
              <a:custGeom>
                <a:avLst/>
                <a:gdLst>
                  <a:gd name="connsiteX0" fmla="*/ 172 w 12711"/>
                  <a:gd name="connsiteY0" fmla="*/ 36 h 72076"/>
                  <a:gd name="connsiteX1" fmla="*/ 172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2" y="36"/>
                    </a:moveTo>
                    <a:lnTo>
                      <a:pt x="172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40" name="Freeform: Shape 2839">
                <a:extLst>
                  <a:ext uri="{FF2B5EF4-FFF2-40B4-BE49-F238E27FC236}">
                    <a16:creationId xmlns:a16="http://schemas.microsoft.com/office/drawing/2014/main" id="{222B98EB-AD7A-F939-0524-258E0522CF8D}"/>
                  </a:ext>
                </a:extLst>
              </p:cNvPr>
              <p:cNvSpPr/>
              <p:nvPr/>
            </p:nvSpPr>
            <p:spPr>
              <a:xfrm>
                <a:off x="9519564" y="1912893"/>
                <a:ext cx="72076" cy="12711"/>
              </a:xfrm>
              <a:custGeom>
                <a:avLst/>
                <a:gdLst>
                  <a:gd name="connsiteX0" fmla="*/ 72248 w 72076"/>
                  <a:gd name="connsiteY0" fmla="*/ 36 h 12711"/>
                  <a:gd name="connsiteX1" fmla="*/ 172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8" y="36"/>
                    </a:moveTo>
                    <a:lnTo>
                      <a:pt x="172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69" name="Graphic 343">
              <a:extLst>
                <a:ext uri="{FF2B5EF4-FFF2-40B4-BE49-F238E27FC236}">
                  <a16:creationId xmlns:a16="http://schemas.microsoft.com/office/drawing/2014/main" id="{7456D3A1-E452-E4E2-638B-8EE09E24DFD3}"/>
                </a:ext>
              </a:extLst>
            </p:cNvPr>
            <p:cNvGrpSpPr/>
            <p:nvPr/>
          </p:nvGrpSpPr>
          <p:grpSpPr>
            <a:xfrm>
              <a:off x="9494648" y="1876918"/>
              <a:ext cx="72076" cy="72076"/>
              <a:chOff x="9494648" y="1876918"/>
              <a:chExt cx="72076" cy="72076"/>
            </a:xfrm>
            <a:solidFill>
              <a:srgbClr val="000000"/>
            </a:solidFill>
          </p:grpSpPr>
          <p:sp>
            <p:nvSpPr>
              <p:cNvPr id="2837" name="Freeform: Shape 2836">
                <a:extLst>
                  <a:ext uri="{FF2B5EF4-FFF2-40B4-BE49-F238E27FC236}">
                    <a16:creationId xmlns:a16="http://schemas.microsoft.com/office/drawing/2014/main" id="{CDE88F41-BFD7-DF23-A99F-26C57E9E7867}"/>
                  </a:ext>
                </a:extLst>
              </p:cNvPr>
              <p:cNvSpPr/>
              <p:nvPr/>
            </p:nvSpPr>
            <p:spPr>
              <a:xfrm>
                <a:off x="9530623" y="1876918"/>
                <a:ext cx="12711" cy="72076"/>
              </a:xfrm>
              <a:custGeom>
                <a:avLst/>
                <a:gdLst>
                  <a:gd name="connsiteX0" fmla="*/ 170 w 12711"/>
                  <a:gd name="connsiteY0" fmla="*/ 36 h 72076"/>
                  <a:gd name="connsiteX1" fmla="*/ 170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70" y="36"/>
                    </a:moveTo>
                    <a:lnTo>
                      <a:pt x="170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38" name="Freeform: Shape 2837">
                <a:extLst>
                  <a:ext uri="{FF2B5EF4-FFF2-40B4-BE49-F238E27FC236}">
                    <a16:creationId xmlns:a16="http://schemas.microsoft.com/office/drawing/2014/main" id="{3294843A-3987-6336-A029-ED0AEF621C1E}"/>
                  </a:ext>
                </a:extLst>
              </p:cNvPr>
              <p:cNvSpPr/>
              <p:nvPr/>
            </p:nvSpPr>
            <p:spPr>
              <a:xfrm>
                <a:off x="9494648" y="1912893"/>
                <a:ext cx="72076" cy="12711"/>
              </a:xfrm>
              <a:custGeom>
                <a:avLst/>
                <a:gdLst>
                  <a:gd name="connsiteX0" fmla="*/ 72246 w 72076"/>
                  <a:gd name="connsiteY0" fmla="*/ 36 h 12711"/>
                  <a:gd name="connsiteX1" fmla="*/ 170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6" y="36"/>
                    </a:moveTo>
                    <a:lnTo>
                      <a:pt x="170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0" name="Graphic 343">
              <a:extLst>
                <a:ext uri="{FF2B5EF4-FFF2-40B4-BE49-F238E27FC236}">
                  <a16:creationId xmlns:a16="http://schemas.microsoft.com/office/drawing/2014/main" id="{C7C76EE4-F131-C9A9-E93A-E5477103D335}"/>
                </a:ext>
              </a:extLst>
            </p:cNvPr>
            <p:cNvGrpSpPr/>
            <p:nvPr/>
          </p:nvGrpSpPr>
          <p:grpSpPr>
            <a:xfrm>
              <a:off x="9483335" y="1876918"/>
              <a:ext cx="72076" cy="72076"/>
              <a:chOff x="9483335" y="1876918"/>
              <a:chExt cx="72076" cy="72076"/>
            </a:xfrm>
            <a:solidFill>
              <a:srgbClr val="000000"/>
            </a:solidFill>
          </p:grpSpPr>
          <p:sp>
            <p:nvSpPr>
              <p:cNvPr id="2835" name="Freeform: Shape 2834">
                <a:extLst>
                  <a:ext uri="{FF2B5EF4-FFF2-40B4-BE49-F238E27FC236}">
                    <a16:creationId xmlns:a16="http://schemas.microsoft.com/office/drawing/2014/main" id="{CF65CE46-0E11-064E-8419-74FD27CA2937}"/>
                  </a:ext>
                </a:extLst>
              </p:cNvPr>
              <p:cNvSpPr/>
              <p:nvPr/>
            </p:nvSpPr>
            <p:spPr>
              <a:xfrm>
                <a:off x="9519309" y="1876918"/>
                <a:ext cx="12711" cy="72076"/>
              </a:xfrm>
              <a:custGeom>
                <a:avLst/>
                <a:gdLst>
                  <a:gd name="connsiteX0" fmla="*/ 169 w 12711"/>
                  <a:gd name="connsiteY0" fmla="*/ 36 h 72076"/>
                  <a:gd name="connsiteX1" fmla="*/ 169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9" y="36"/>
                    </a:moveTo>
                    <a:lnTo>
                      <a:pt x="169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36" name="Freeform: Shape 2835">
                <a:extLst>
                  <a:ext uri="{FF2B5EF4-FFF2-40B4-BE49-F238E27FC236}">
                    <a16:creationId xmlns:a16="http://schemas.microsoft.com/office/drawing/2014/main" id="{BFD172B6-B6DA-83F1-AF54-9F2EC2D33A3A}"/>
                  </a:ext>
                </a:extLst>
              </p:cNvPr>
              <p:cNvSpPr/>
              <p:nvPr/>
            </p:nvSpPr>
            <p:spPr>
              <a:xfrm>
                <a:off x="9483335" y="1912893"/>
                <a:ext cx="72076" cy="12711"/>
              </a:xfrm>
              <a:custGeom>
                <a:avLst/>
                <a:gdLst>
                  <a:gd name="connsiteX0" fmla="*/ 72246 w 72076"/>
                  <a:gd name="connsiteY0" fmla="*/ 36 h 12711"/>
                  <a:gd name="connsiteX1" fmla="*/ 169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6" y="36"/>
                    </a:moveTo>
                    <a:lnTo>
                      <a:pt x="169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1" name="Graphic 343">
              <a:extLst>
                <a:ext uri="{FF2B5EF4-FFF2-40B4-BE49-F238E27FC236}">
                  <a16:creationId xmlns:a16="http://schemas.microsoft.com/office/drawing/2014/main" id="{1A8DC62E-DCCF-A8F1-717D-3C3E3DFEC754}"/>
                </a:ext>
              </a:extLst>
            </p:cNvPr>
            <p:cNvGrpSpPr/>
            <p:nvPr/>
          </p:nvGrpSpPr>
          <p:grpSpPr>
            <a:xfrm>
              <a:off x="9472148" y="1876918"/>
              <a:ext cx="72076" cy="72076"/>
              <a:chOff x="9472148" y="1876918"/>
              <a:chExt cx="72076" cy="72076"/>
            </a:xfrm>
            <a:solidFill>
              <a:srgbClr val="000000"/>
            </a:solidFill>
          </p:grpSpPr>
          <p:sp>
            <p:nvSpPr>
              <p:cNvPr id="2833" name="Freeform: Shape 2832">
                <a:extLst>
                  <a:ext uri="{FF2B5EF4-FFF2-40B4-BE49-F238E27FC236}">
                    <a16:creationId xmlns:a16="http://schemas.microsoft.com/office/drawing/2014/main" id="{DFE59FB1-B44A-4711-3086-D3324ECB969B}"/>
                  </a:ext>
                </a:extLst>
              </p:cNvPr>
              <p:cNvSpPr/>
              <p:nvPr/>
            </p:nvSpPr>
            <p:spPr>
              <a:xfrm>
                <a:off x="9508123" y="1876918"/>
                <a:ext cx="12711" cy="72076"/>
              </a:xfrm>
              <a:custGeom>
                <a:avLst/>
                <a:gdLst>
                  <a:gd name="connsiteX0" fmla="*/ 168 w 12711"/>
                  <a:gd name="connsiteY0" fmla="*/ 36 h 72076"/>
                  <a:gd name="connsiteX1" fmla="*/ 168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8" y="36"/>
                    </a:moveTo>
                    <a:lnTo>
                      <a:pt x="168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34" name="Freeform: Shape 2833">
                <a:extLst>
                  <a:ext uri="{FF2B5EF4-FFF2-40B4-BE49-F238E27FC236}">
                    <a16:creationId xmlns:a16="http://schemas.microsoft.com/office/drawing/2014/main" id="{99306BF7-1296-060B-F674-EE8BC3FFCF86}"/>
                  </a:ext>
                </a:extLst>
              </p:cNvPr>
              <p:cNvSpPr/>
              <p:nvPr/>
            </p:nvSpPr>
            <p:spPr>
              <a:xfrm>
                <a:off x="9472148" y="1912893"/>
                <a:ext cx="72076" cy="12711"/>
              </a:xfrm>
              <a:custGeom>
                <a:avLst/>
                <a:gdLst>
                  <a:gd name="connsiteX0" fmla="*/ 72245 w 72076"/>
                  <a:gd name="connsiteY0" fmla="*/ 36 h 12711"/>
                  <a:gd name="connsiteX1" fmla="*/ 168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5" y="36"/>
                    </a:moveTo>
                    <a:lnTo>
                      <a:pt x="168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2" name="Graphic 343">
              <a:extLst>
                <a:ext uri="{FF2B5EF4-FFF2-40B4-BE49-F238E27FC236}">
                  <a16:creationId xmlns:a16="http://schemas.microsoft.com/office/drawing/2014/main" id="{3FD9F3A1-FEF8-49C4-D0DE-BF4A6D845294}"/>
                </a:ext>
              </a:extLst>
            </p:cNvPr>
            <p:cNvGrpSpPr/>
            <p:nvPr/>
          </p:nvGrpSpPr>
          <p:grpSpPr>
            <a:xfrm>
              <a:off x="9460835" y="1876918"/>
              <a:ext cx="72076" cy="72076"/>
              <a:chOff x="9460835" y="1876918"/>
              <a:chExt cx="72076" cy="72076"/>
            </a:xfrm>
            <a:solidFill>
              <a:srgbClr val="000000"/>
            </a:solidFill>
          </p:grpSpPr>
          <p:sp>
            <p:nvSpPr>
              <p:cNvPr id="2831" name="Freeform: Shape 2830">
                <a:extLst>
                  <a:ext uri="{FF2B5EF4-FFF2-40B4-BE49-F238E27FC236}">
                    <a16:creationId xmlns:a16="http://schemas.microsoft.com/office/drawing/2014/main" id="{358F4455-36BE-6527-72A7-9085F35A28BB}"/>
                  </a:ext>
                </a:extLst>
              </p:cNvPr>
              <p:cNvSpPr/>
              <p:nvPr/>
            </p:nvSpPr>
            <p:spPr>
              <a:xfrm>
                <a:off x="9496809" y="1876918"/>
                <a:ext cx="12711" cy="72076"/>
              </a:xfrm>
              <a:custGeom>
                <a:avLst/>
                <a:gdLst>
                  <a:gd name="connsiteX0" fmla="*/ 168 w 12711"/>
                  <a:gd name="connsiteY0" fmla="*/ 36 h 72076"/>
                  <a:gd name="connsiteX1" fmla="*/ 168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8" y="36"/>
                    </a:moveTo>
                    <a:lnTo>
                      <a:pt x="168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32" name="Freeform: Shape 2831">
                <a:extLst>
                  <a:ext uri="{FF2B5EF4-FFF2-40B4-BE49-F238E27FC236}">
                    <a16:creationId xmlns:a16="http://schemas.microsoft.com/office/drawing/2014/main" id="{87EFEDA4-0041-61F2-1831-B48E2A4E4E70}"/>
                  </a:ext>
                </a:extLst>
              </p:cNvPr>
              <p:cNvSpPr/>
              <p:nvPr/>
            </p:nvSpPr>
            <p:spPr>
              <a:xfrm>
                <a:off x="9460835" y="1912893"/>
                <a:ext cx="72076" cy="12711"/>
              </a:xfrm>
              <a:custGeom>
                <a:avLst/>
                <a:gdLst>
                  <a:gd name="connsiteX0" fmla="*/ 72244 w 72076"/>
                  <a:gd name="connsiteY0" fmla="*/ 36 h 12711"/>
                  <a:gd name="connsiteX1" fmla="*/ 168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4" y="36"/>
                    </a:moveTo>
                    <a:lnTo>
                      <a:pt x="168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3" name="Graphic 343">
              <a:extLst>
                <a:ext uri="{FF2B5EF4-FFF2-40B4-BE49-F238E27FC236}">
                  <a16:creationId xmlns:a16="http://schemas.microsoft.com/office/drawing/2014/main" id="{7EE32D15-7493-29DE-4AFF-428FB4525DE3}"/>
                </a:ext>
              </a:extLst>
            </p:cNvPr>
            <p:cNvGrpSpPr/>
            <p:nvPr/>
          </p:nvGrpSpPr>
          <p:grpSpPr>
            <a:xfrm>
              <a:off x="9449521" y="1876918"/>
              <a:ext cx="72076" cy="72076"/>
              <a:chOff x="9449521" y="1876918"/>
              <a:chExt cx="72076" cy="72076"/>
            </a:xfrm>
            <a:solidFill>
              <a:srgbClr val="000000"/>
            </a:solidFill>
          </p:grpSpPr>
          <p:sp>
            <p:nvSpPr>
              <p:cNvPr id="2829" name="Freeform: Shape 2828">
                <a:extLst>
                  <a:ext uri="{FF2B5EF4-FFF2-40B4-BE49-F238E27FC236}">
                    <a16:creationId xmlns:a16="http://schemas.microsoft.com/office/drawing/2014/main" id="{E64EA2B2-3415-0222-3BDF-A5BFB7366434}"/>
                  </a:ext>
                </a:extLst>
              </p:cNvPr>
              <p:cNvSpPr/>
              <p:nvPr/>
            </p:nvSpPr>
            <p:spPr>
              <a:xfrm>
                <a:off x="9485496" y="1876918"/>
                <a:ext cx="12711" cy="72076"/>
              </a:xfrm>
              <a:custGeom>
                <a:avLst/>
                <a:gdLst>
                  <a:gd name="connsiteX0" fmla="*/ 167 w 12711"/>
                  <a:gd name="connsiteY0" fmla="*/ 36 h 72076"/>
                  <a:gd name="connsiteX1" fmla="*/ 167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7" y="36"/>
                    </a:moveTo>
                    <a:lnTo>
                      <a:pt x="167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30" name="Freeform: Shape 2829">
                <a:extLst>
                  <a:ext uri="{FF2B5EF4-FFF2-40B4-BE49-F238E27FC236}">
                    <a16:creationId xmlns:a16="http://schemas.microsoft.com/office/drawing/2014/main" id="{20620C59-EBFE-DD1F-C606-E2537E071699}"/>
                  </a:ext>
                </a:extLst>
              </p:cNvPr>
              <p:cNvSpPr/>
              <p:nvPr/>
            </p:nvSpPr>
            <p:spPr>
              <a:xfrm>
                <a:off x="9449521" y="1912893"/>
                <a:ext cx="72076" cy="12711"/>
              </a:xfrm>
              <a:custGeom>
                <a:avLst/>
                <a:gdLst>
                  <a:gd name="connsiteX0" fmla="*/ 72243 w 72076"/>
                  <a:gd name="connsiteY0" fmla="*/ 36 h 12711"/>
                  <a:gd name="connsiteX1" fmla="*/ 167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3" y="36"/>
                    </a:moveTo>
                    <a:lnTo>
                      <a:pt x="167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4" name="Graphic 343">
              <a:extLst>
                <a:ext uri="{FF2B5EF4-FFF2-40B4-BE49-F238E27FC236}">
                  <a16:creationId xmlns:a16="http://schemas.microsoft.com/office/drawing/2014/main" id="{82C47B94-04A9-1999-D804-0DDF41256636}"/>
                </a:ext>
              </a:extLst>
            </p:cNvPr>
            <p:cNvGrpSpPr/>
            <p:nvPr/>
          </p:nvGrpSpPr>
          <p:grpSpPr>
            <a:xfrm>
              <a:off x="9438335" y="1876918"/>
              <a:ext cx="72076" cy="72076"/>
              <a:chOff x="9438335" y="1876918"/>
              <a:chExt cx="72076" cy="72076"/>
            </a:xfrm>
            <a:solidFill>
              <a:srgbClr val="000000"/>
            </a:solidFill>
          </p:grpSpPr>
          <p:sp>
            <p:nvSpPr>
              <p:cNvPr id="2827" name="Freeform: Shape 2826">
                <a:extLst>
                  <a:ext uri="{FF2B5EF4-FFF2-40B4-BE49-F238E27FC236}">
                    <a16:creationId xmlns:a16="http://schemas.microsoft.com/office/drawing/2014/main" id="{86FF9850-DD05-9AB3-C300-726F1D343AC0}"/>
                  </a:ext>
                </a:extLst>
              </p:cNvPr>
              <p:cNvSpPr/>
              <p:nvPr/>
            </p:nvSpPr>
            <p:spPr>
              <a:xfrm>
                <a:off x="9474309" y="1876918"/>
                <a:ext cx="12711" cy="72076"/>
              </a:xfrm>
              <a:custGeom>
                <a:avLst/>
                <a:gdLst>
                  <a:gd name="connsiteX0" fmla="*/ 166 w 12711"/>
                  <a:gd name="connsiteY0" fmla="*/ 36 h 72076"/>
                  <a:gd name="connsiteX1" fmla="*/ 166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6" y="36"/>
                    </a:moveTo>
                    <a:lnTo>
                      <a:pt x="166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28" name="Freeform: Shape 2827">
                <a:extLst>
                  <a:ext uri="{FF2B5EF4-FFF2-40B4-BE49-F238E27FC236}">
                    <a16:creationId xmlns:a16="http://schemas.microsoft.com/office/drawing/2014/main" id="{A1C88581-0FCC-C42C-0FCB-23F41526BFF5}"/>
                  </a:ext>
                </a:extLst>
              </p:cNvPr>
              <p:cNvSpPr/>
              <p:nvPr/>
            </p:nvSpPr>
            <p:spPr>
              <a:xfrm>
                <a:off x="9438335" y="1912893"/>
                <a:ext cx="72076" cy="12711"/>
              </a:xfrm>
              <a:custGeom>
                <a:avLst/>
                <a:gdLst>
                  <a:gd name="connsiteX0" fmla="*/ 72242 w 72076"/>
                  <a:gd name="connsiteY0" fmla="*/ 36 h 12711"/>
                  <a:gd name="connsiteX1" fmla="*/ 166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2" y="36"/>
                    </a:moveTo>
                    <a:lnTo>
                      <a:pt x="166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5" name="Graphic 343">
              <a:extLst>
                <a:ext uri="{FF2B5EF4-FFF2-40B4-BE49-F238E27FC236}">
                  <a16:creationId xmlns:a16="http://schemas.microsoft.com/office/drawing/2014/main" id="{74E05D4C-3989-0542-A923-8121E1641A6C}"/>
                </a:ext>
              </a:extLst>
            </p:cNvPr>
            <p:cNvGrpSpPr/>
            <p:nvPr/>
          </p:nvGrpSpPr>
          <p:grpSpPr>
            <a:xfrm>
              <a:off x="9415835" y="1876918"/>
              <a:ext cx="72076" cy="72076"/>
              <a:chOff x="9415835" y="1876918"/>
              <a:chExt cx="72076" cy="72076"/>
            </a:xfrm>
            <a:solidFill>
              <a:srgbClr val="000000"/>
            </a:solidFill>
          </p:grpSpPr>
          <p:sp>
            <p:nvSpPr>
              <p:cNvPr id="2825" name="Freeform: Shape 2824">
                <a:extLst>
                  <a:ext uri="{FF2B5EF4-FFF2-40B4-BE49-F238E27FC236}">
                    <a16:creationId xmlns:a16="http://schemas.microsoft.com/office/drawing/2014/main" id="{6393BA34-46BF-2EEE-05AA-F65AA64E1360}"/>
                  </a:ext>
                </a:extLst>
              </p:cNvPr>
              <p:cNvSpPr/>
              <p:nvPr/>
            </p:nvSpPr>
            <p:spPr>
              <a:xfrm>
                <a:off x="9451809" y="1876918"/>
                <a:ext cx="12711" cy="72076"/>
              </a:xfrm>
              <a:custGeom>
                <a:avLst/>
                <a:gdLst>
                  <a:gd name="connsiteX0" fmla="*/ 164 w 12711"/>
                  <a:gd name="connsiteY0" fmla="*/ 36 h 72076"/>
                  <a:gd name="connsiteX1" fmla="*/ 164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4" y="36"/>
                    </a:moveTo>
                    <a:lnTo>
                      <a:pt x="164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26" name="Freeform: Shape 2825">
                <a:extLst>
                  <a:ext uri="{FF2B5EF4-FFF2-40B4-BE49-F238E27FC236}">
                    <a16:creationId xmlns:a16="http://schemas.microsoft.com/office/drawing/2014/main" id="{D8381FE5-6FE3-3075-2711-28261866EF9B}"/>
                  </a:ext>
                </a:extLst>
              </p:cNvPr>
              <p:cNvSpPr/>
              <p:nvPr/>
            </p:nvSpPr>
            <p:spPr>
              <a:xfrm>
                <a:off x="9415835" y="1912893"/>
                <a:ext cx="72076" cy="12711"/>
              </a:xfrm>
              <a:custGeom>
                <a:avLst/>
                <a:gdLst>
                  <a:gd name="connsiteX0" fmla="*/ 72240 w 72076"/>
                  <a:gd name="connsiteY0" fmla="*/ 36 h 12711"/>
                  <a:gd name="connsiteX1" fmla="*/ 164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0" y="36"/>
                    </a:moveTo>
                    <a:lnTo>
                      <a:pt x="164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6" name="Graphic 343">
              <a:extLst>
                <a:ext uri="{FF2B5EF4-FFF2-40B4-BE49-F238E27FC236}">
                  <a16:creationId xmlns:a16="http://schemas.microsoft.com/office/drawing/2014/main" id="{86AB741F-633E-2D56-5ECC-B3880760D1F9}"/>
                </a:ext>
              </a:extLst>
            </p:cNvPr>
            <p:cNvGrpSpPr/>
            <p:nvPr/>
          </p:nvGrpSpPr>
          <p:grpSpPr>
            <a:xfrm>
              <a:off x="9404521" y="1876918"/>
              <a:ext cx="72076" cy="72076"/>
              <a:chOff x="9404521" y="1876918"/>
              <a:chExt cx="72076" cy="72076"/>
            </a:xfrm>
            <a:solidFill>
              <a:srgbClr val="000000"/>
            </a:solidFill>
          </p:grpSpPr>
          <p:sp>
            <p:nvSpPr>
              <p:cNvPr id="2823" name="Freeform: Shape 2822">
                <a:extLst>
                  <a:ext uri="{FF2B5EF4-FFF2-40B4-BE49-F238E27FC236}">
                    <a16:creationId xmlns:a16="http://schemas.microsoft.com/office/drawing/2014/main" id="{1B5CE6ED-6F3C-FD63-4D42-602653003D7F}"/>
                  </a:ext>
                </a:extLst>
              </p:cNvPr>
              <p:cNvSpPr/>
              <p:nvPr/>
            </p:nvSpPr>
            <p:spPr>
              <a:xfrm>
                <a:off x="9440496" y="1876918"/>
                <a:ext cx="12711" cy="72076"/>
              </a:xfrm>
              <a:custGeom>
                <a:avLst/>
                <a:gdLst>
                  <a:gd name="connsiteX0" fmla="*/ 163 w 12711"/>
                  <a:gd name="connsiteY0" fmla="*/ 36 h 72076"/>
                  <a:gd name="connsiteX1" fmla="*/ 163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3" y="36"/>
                    </a:moveTo>
                    <a:lnTo>
                      <a:pt x="163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24" name="Freeform: Shape 2823">
                <a:extLst>
                  <a:ext uri="{FF2B5EF4-FFF2-40B4-BE49-F238E27FC236}">
                    <a16:creationId xmlns:a16="http://schemas.microsoft.com/office/drawing/2014/main" id="{4AD18153-7FF4-13E2-2C68-BF5C07B65573}"/>
                  </a:ext>
                </a:extLst>
              </p:cNvPr>
              <p:cNvSpPr/>
              <p:nvPr/>
            </p:nvSpPr>
            <p:spPr>
              <a:xfrm>
                <a:off x="9404521" y="1912893"/>
                <a:ext cx="72076" cy="12711"/>
              </a:xfrm>
              <a:custGeom>
                <a:avLst/>
                <a:gdLst>
                  <a:gd name="connsiteX0" fmla="*/ 72239 w 72076"/>
                  <a:gd name="connsiteY0" fmla="*/ 36 h 12711"/>
                  <a:gd name="connsiteX1" fmla="*/ 163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9" y="36"/>
                    </a:moveTo>
                    <a:lnTo>
                      <a:pt x="163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7" name="Graphic 343">
              <a:extLst>
                <a:ext uri="{FF2B5EF4-FFF2-40B4-BE49-F238E27FC236}">
                  <a16:creationId xmlns:a16="http://schemas.microsoft.com/office/drawing/2014/main" id="{E0EC014D-0563-F856-8849-542378C57528}"/>
                </a:ext>
              </a:extLst>
            </p:cNvPr>
            <p:cNvGrpSpPr/>
            <p:nvPr/>
          </p:nvGrpSpPr>
          <p:grpSpPr>
            <a:xfrm>
              <a:off x="9393208" y="1876918"/>
              <a:ext cx="72076" cy="72076"/>
              <a:chOff x="9393208" y="1876918"/>
              <a:chExt cx="72076" cy="72076"/>
            </a:xfrm>
            <a:solidFill>
              <a:srgbClr val="000000"/>
            </a:solidFill>
          </p:grpSpPr>
          <p:sp>
            <p:nvSpPr>
              <p:cNvPr id="2818" name="Freeform: Shape 2817">
                <a:extLst>
                  <a:ext uri="{FF2B5EF4-FFF2-40B4-BE49-F238E27FC236}">
                    <a16:creationId xmlns:a16="http://schemas.microsoft.com/office/drawing/2014/main" id="{013E5EE1-70A3-FFAF-AB46-172F2F3BAE2A}"/>
                  </a:ext>
                </a:extLst>
              </p:cNvPr>
              <p:cNvSpPr/>
              <p:nvPr/>
            </p:nvSpPr>
            <p:spPr>
              <a:xfrm>
                <a:off x="9429182" y="1876918"/>
                <a:ext cx="12711" cy="72076"/>
              </a:xfrm>
              <a:custGeom>
                <a:avLst/>
                <a:gdLst>
                  <a:gd name="connsiteX0" fmla="*/ 162 w 12711"/>
                  <a:gd name="connsiteY0" fmla="*/ 36 h 72076"/>
                  <a:gd name="connsiteX1" fmla="*/ 162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2" y="36"/>
                    </a:moveTo>
                    <a:lnTo>
                      <a:pt x="162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22" name="Freeform: Shape 2821">
                <a:extLst>
                  <a:ext uri="{FF2B5EF4-FFF2-40B4-BE49-F238E27FC236}">
                    <a16:creationId xmlns:a16="http://schemas.microsoft.com/office/drawing/2014/main" id="{AD5CF32A-F0D2-5585-B797-C69C3FAFB111}"/>
                  </a:ext>
                </a:extLst>
              </p:cNvPr>
              <p:cNvSpPr/>
              <p:nvPr/>
            </p:nvSpPr>
            <p:spPr>
              <a:xfrm>
                <a:off x="9393208" y="1912893"/>
                <a:ext cx="72076" cy="12711"/>
              </a:xfrm>
              <a:custGeom>
                <a:avLst/>
                <a:gdLst>
                  <a:gd name="connsiteX0" fmla="*/ 72238 w 72076"/>
                  <a:gd name="connsiteY0" fmla="*/ 36 h 12711"/>
                  <a:gd name="connsiteX1" fmla="*/ 162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8" y="36"/>
                    </a:moveTo>
                    <a:lnTo>
                      <a:pt x="162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8" name="Graphic 343">
              <a:extLst>
                <a:ext uri="{FF2B5EF4-FFF2-40B4-BE49-F238E27FC236}">
                  <a16:creationId xmlns:a16="http://schemas.microsoft.com/office/drawing/2014/main" id="{CC53BD88-38CF-73A6-0E79-F5C79AFA1125}"/>
                </a:ext>
              </a:extLst>
            </p:cNvPr>
            <p:cNvGrpSpPr/>
            <p:nvPr/>
          </p:nvGrpSpPr>
          <p:grpSpPr>
            <a:xfrm>
              <a:off x="9355962" y="1876918"/>
              <a:ext cx="72076" cy="72076"/>
              <a:chOff x="9355962" y="1876918"/>
              <a:chExt cx="72076" cy="72076"/>
            </a:xfrm>
            <a:solidFill>
              <a:srgbClr val="000000"/>
            </a:solidFill>
          </p:grpSpPr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727C88F7-4CEB-77AE-A307-4B9778C430C0}"/>
                  </a:ext>
                </a:extLst>
              </p:cNvPr>
              <p:cNvSpPr/>
              <p:nvPr/>
            </p:nvSpPr>
            <p:spPr>
              <a:xfrm>
                <a:off x="9391937" y="1876918"/>
                <a:ext cx="12711" cy="72076"/>
              </a:xfrm>
              <a:custGeom>
                <a:avLst/>
                <a:gdLst>
                  <a:gd name="connsiteX0" fmla="*/ 159 w 12711"/>
                  <a:gd name="connsiteY0" fmla="*/ 36 h 72076"/>
                  <a:gd name="connsiteX1" fmla="*/ 159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9" y="36"/>
                    </a:moveTo>
                    <a:lnTo>
                      <a:pt x="159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17" name="Freeform: Shape 2816">
                <a:extLst>
                  <a:ext uri="{FF2B5EF4-FFF2-40B4-BE49-F238E27FC236}">
                    <a16:creationId xmlns:a16="http://schemas.microsoft.com/office/drawing/2014/main" id="{59DAC40A-6BBC-6F6C-D91D-C4AB838DA490}"/>
                  </a:ext>
                </a:extLst>
              </p:cNvPr>
              <p:cNvSpPr/>
              <p:nvPr/>
            </p:nvSpPr>
            <p:spPr>
              <a:xfrm>
                <a:off x="9355962" y="1912893"/>
                <a:ext cx="72076" cy="12711"/>
              </a:xfrm>
              <a:custGeom>
                <a:avLst/>
                <a:gdLst>
                  <a:gd name="connsiteX0" fmla="*/ 72236 w 72076"/>
                  <a:gd name="connsiteY0" fmla="*/ 36 h 12711"/>
                  <a:gd name="connsiteX1" fmla="*/ 159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6" y="36"/>
                    </a:moveTo>
                    <a:lnTo>
                      <a:pt x="159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9" name="Graphic 343">
              <a:extLst>
                <a:ext uri="{FF2B5EF4-FFF2-40B4-BE49-F238E27FC236}">
                  <a16:creationId xmlns:a16="http://schemas.microsoft.com/office/drawing/2014/main" id="{4AE0CC6F-C096-C092-96A1-C0E26ADFBF65}"/>
                </a:ext>
              </a:extLst>
            </p:cNvPr>
            <p:cNvGrpSpPr/>
            <p:nvPr/>
          </p:nvGrpSpPr>
          <p:grpSpPr>
            <a:xfrm>
              <a:off x="9335242" y="1867130"/>
              <a:ext cx="72076" cy="72076"/>
              <a:chOff x="9335242" y="1867130"/>
              <a:chExt cx="72076" cy="72076"/>
            </a:xfrm>
            <a:solidFill>
              <a:srgbClr val="000000"/>
            </a:solidFill>
          </p:grpSpPr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21DF53DE-0EBD-B429-92E4-8F26C42E0DFD}"/>
                  </a:ext>
                </a:extLst>
              </p:cNvPr>
              <p:cNvSpPr/>
              <p:nvPr/>
            </p:nvSpPr>
            <p:spPr>
              <a:xfrm>
                <a:off x="9371216" y="1867130"/>
                <a:ext cx="12711" cy="72076"/>
              </a:xfrm>
              <a:custGeom>
                <a:avLst/>
                <a:gdLst>
                  <a:gd name="connsiteX0" fmla="*/ 158 w 12711"/>
                  <a:gd name="connsiteY0" fmla="*/ 36 h 72076"/>
                  <a:gd name="connsiteX1" fmla="*/ 158 w 12711"/>
                  <a:gd name="connsiteY1" fmla="*/ 72112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8" y="36"/>
                    </a:moveTo>
                    <a:lnTo>
                      <a:pt x="158" y="7211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B2377853-7E57-803B-4627-3BD47E4AC962}"/>
                  </a:ext>
                </a:extLst>
              </p:cNvPr>
              <p:cNvSpPr/>
              <p:nvPr/>
            </p:nvSpPr>
            <p:spPr>
              <a:xfrm>
                <a:off x="9335242" y="1903105"/>
                <a:ext cx="72076" cy="12711"/>
              </a:xfrm>
              <a:custGeom>
                <a:avLst/>
                <a:gdLst>
                  <a:gd name="connsiteX0" fmla="*/ 72234 w 72076"/>
                  <a:gd name="connsiteY0" fmla="*/ 36 h 12711"/>
                  <a:gd name="connsiteX1" fmla="*/ 158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4" y="36"/>
                    </a:moveTo>
                    <a:lnTo>
                      <a:pt x="158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80" name="Graphic 343">
              <a:extLst>
                <a:ext uri="{FF2B5EF4-FFF2-40B4-BE49-F238E27FC236}">
                  <a16:creationId xmlns:a16="http://schemas.microsoft.com/office/drawing/2014/main" id="{1538BC85-A273-2A16-1E8C-06D47B54E996}"/>
                </a:ext>
              </a:extLst>
            </p:cNvPr>
            <p:cNvGrpSpPr/>
            <p:nvPr/>
          </p:nvGrpSpPr>
          <p:grpSpPr>
            <a:xfrm>
              <a:off x="9322530" y="1867130"/>
              <a:ext cx="72076" cy="72076"/>
              <a:chOff x="9322530" y="1867130"/>
              <a:chExt cx="72076" cy="72076"/>
            </a:xfrm>
            <a:solidFill>
              <a:srgbClr val="000000"/>
            </a:solidFill>
          </p:grpSpPr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C3ABED7A-0639-8283-F978-4C646C2C4B64}"/>
                  </a:ext>
                </a:extLst>
              </p:cNvPr>
              <p:cNvSpPr/>
              <p:nvPr/>
            </p:nvSpPr>
            <p:spPr>
              <a:xfrm>
                <a:off x="9358504" y="1867130"/>
                <a:ext cx="12711" cy="72076"/>
              </a:xfrm>
              <a:custGeom>
                <a:avLst/>
                <a:gdLst>
                  <a:gd name="connsiteX0" fmla="*/ 157 w 12711"/>
                  <a:gd name="connsiteY0" fmla="*/ 36 h 72076"/>
                  <a:gd name="connsiteX1" fmla="*/ 157 w 12711"/>
                  <a:gd name="connsiteY1" fmla="*/ 72112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7" y="36"/>
                    </a:moveTo>
                    <a:lnTo>
                      <a:pt x="157" y="7211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AB43111F-C4C4-273F-47D2-A7403DA67BD8}"/>
                  </a:ext>
                </a:extLst>
              </p:cNvPr>
              <p:cNvSpPr/>
              <p:nvPr/>
            </p:nvSpPr>
            <p:spPr>
              <a:xfrm>
                <a:off x="9322530" y="1903105"/>
                <a:ext cx="72076" cy="12711"/>
              </a:xfrm>
              <a:custGeom>
                <a:avLst/>
                <a:gdLst>
                  <a:gd name="connsiteX0" fmla="*/ 72233 w 72076"/>
                  <a:gd name="connsiteY0" fmla="*/ 36 h 12711"/>
                  <a:gd name="connsiteX1" fmla="*/ 157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3" y="36"/>
                    </a:moveTo>
                    <a:lnTo>
                      <a:pt x="157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81" name="Graphic 343">
              <a:extLst>
                <a:ext uri="{FF2B5EF4-FFF2-40B4-BE49-F238E27FC236}">
                  <a16:creationId xmlns:a16="http://schemas.microsoft.com/office/drawing/2014/main" id="{838D6C7B-0E7F-3E91-9D36-08D0CE6ACDB3}"/>
                </a:ext>
              </a:extLst>
            </p:cNvPr>
            <p:cNvGrpSpPr/>
            <p:nvPr/>
          </p:nvGrpSpPr>
          <p:grpSpPr>
            <a:xfrm>
              <a:off x="9311216" y="1867130"/>
              <a:ext cx="72076" cy="72076"/>
              <a:chOff x="9311216" y="1867130"/>
              <a:chExt cx="72076" cy="72076"/>
            </a:xfrm>
            <a:solidFill>
              <a:srgbClr val="000000"/>
            </a:solidFill>
          </p:grpSpPr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8F320476-E786-C681-0DBA-4894ED7F2260}"/>
                  </a:ext>
                </a:extLst>
              </p:cNvPr>
              <p:cNvSpPr/>
              <p:nvPr/>
            </p:nvSpPr>
            <p:spPr>
              <a:xfrm>
                <a:off x="9347191" y="1867130"/>
                <a:ext cx="12711" cy="72076"/>
              </a:xfrm>
              <a:custGeom>
                <a:avLst/>
                <a:gdLst>
                  <a:gd name="connsiteX0" fmla="*/ 156 w 12711"/>
                  <a:gd name="connsiteY0" fmla="*/ 36 h 72076"/>
                  <a:gd name="connsiteX1" fmla="*/ 156 w 12711"/>
                  <a:gd name="connsiteY1" fmla="*/ 72112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6" y="36"/>
                    </a:moveTo>
                    <a:lnTo>
                      <a:pt x="156" y="7211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2A479766-47C6-D54D-BD7E-952C1E7FB60E}"/>
                  </a:ext>
                </a:extLst>
              </p:cNvPr>
              <p:cNvSpPr/>
              <p:nvPr/>
            </p:nvSpPr>
            <p:spPr>
              <a:xfrm>
                <a:off x="9311216" y="1903105"/>
                <a:ext cx="72076" cy="12711"/>
              </a:xfrm>
              <a:custGeom>
                <a:avLst/>
                <a:gdLst>
                  <a:gd name="connsiteX0" fmla="*/ 72232 w 72076"/>
                  <a:gd name="connsiteY0" fmla="*/ 36 h 12711"/>
                  <a:gd name="connsiteX1" fmla="*/ 156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32" y="36"/>
                    </a:moveTo>
                    <a:lnTo>
                      <a:pt x="156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91" name="Graphic 343">
              <a:extLst>
                <a:ext uri="{FF2B5EF4-FFF2-40B4-BE49-F238E27FC236}">
                  <a16:creationId xmlns:a16="http://schemas.microsoft.com/office/drawing/2014/main" id="{9EFA162B-14A8-8C16-7765-EF1B33899565}"/>
                </a:ext>
              </a:extLst>
            </p:cNvPr>
            <p:cNvGrpSpPr/>
            <p:nvPr/>
          </p:nvGrpSpPr>
          <p:grpSpPr>
            <a:xfrm>
              <a:off x="9265835" y="1842215"/>
              <a:ext cx="72076" cy="72076"/>
              <a:chOff x="9265835" y="1842215"/>
              <a:chExt cx="72076" cy="72076"/>
            </a:xfrm>
            <a:solidFill>
              <a:srgbClr val="000000"/>
            </a:solidFill>
          </p:grpSpPr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F57B3B4D-5BAA-7B1A-C9EE-2E8A8EC81638}"/>
                  </a:ext>
                </a:extLst>
              </p:cNvPr>
              <p:cNvSpPr/>
              <p:nvPr/>
            </p:nvSpPr>
            <p:spPr>
              <a:xfrm>
                <a:off x="9301809" y="1842215"/>
                <a:ext cx="12711" cy="72076"/>
              </a:xfrm>
              <a:custGeom>
                <a:avLst/>
                <a:gdLst>
                  <a:gd name="connsiteX0" fmla="*/ 152 w 12711"/>
                  <a:gd name="connsiteY0" fmla="*/ 34 h 72076"/>
                  <a:gd name="connsiteX1" fmla="*/ 152 w 12711"/>
                  <a:gd name="connsiteY1" fmla="*/ 7211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2" y="34"/>
                    </a:moveTo>
                    <a:lnTo>
                      <a:pt x="152" y="7211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FBDA7A59-1482-1AA8-07A2-06B17BAC58A2}"/>
                  </a:ext>
                </a:extLst>
              </p:cNvPr>
              <p:cNvSpPr/>
              <p:nvPr/>
            </p:nvSpPr>
            <p:spPr>
              <a:xfrm>
                <a:off x="9265835" y="1878190"/>
                <a:ext cx="72076" cy="12711"/>
              </a:xfrm>
              <a:custGeom>
                <a:avLst/>
                <a:gdLst>
                  <a:gd name="connsiteX0" fmla="*/ 72228 w 72076"/>
                  <a:gd name="connsiteY0" fmla="*/ 34 h 12711"/>
                  <a:gd name="connsiteX1" fmla="*/ 152 w 72076"/>
                  <a:gd name="connsiteY1" fmla="*/ 3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28" y="34"/>
                    </a:moveTo>
                    <a:lnTo>
                      <a:pt x="152" y="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00" name="Graphic 343">
              <a:extLst>
                <a:ext uri="{FF2B5EF4-FFF2-40B4-BE49-F238E27FC236}">
                  <a16:creationId xmlns:a16="http://schemas.microsoft.com/office/drawing/2014/main" id="{4013C085-529D-FA0C-E23E-D657A32759D2}"/>
                </a:ext>
              </a:extLst>
            </p:cNvPr>
            <p:cNvGrpSpPr/>
            <p:nvPr/>
          </p:nvGrpSpPr>
          <p:grpSpPr>
            <a:xfrm>
              <a:off x="9254521" y="1842215"/>
              <a:ext cx="72076" cy="72076"/>
              <a:chOff x="9254521" y="1842215"/>
              <a:chExt cx="72076" cy="72076"/>
            </a:xfrm>
            <a:solidFill>
              <a:srgbClr val="000000"/>
            </a:solidFill>
          </p:grpSpPr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3CC9C945-FBE4-2135-B359-87646AD832CE}"/>
                  </a:ext>
                </a:extLst>
              </p:cNvPr>
              <p:cNvSpPr/>
              <p:nvPr/>
            </p:nvSpPr>
            <p:spPr>
              <a:xfrm>
                <a:off x="9290496" y="1842215"/>
                <a:ext cx="12711" cy="72076"/>
              </a:xfrm>
              <a:custGeom>
                <a:avLst/>
                <a:gdLst>
                  <a:gd name="connsiteX0" fmla="*/ 151 w 12711"/>
                  <a:gd name="connsiteY0" fmla="*/ 34 h 72076"/>
                  <a:gd name="connsiteX1" fmla="*/ 151 w 12711"/>
                  <a:gd name="connsiteY1" fmla="*/ 72110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51" y="34"/>
                    </a:moveTo>
                    <a:lnTo>
                      <a:pt x="151" y="7211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0AC26BA4-93FC-A434-86C9-D7784E927855}"/>
                  </a:ext>
                </a:extLst>
              </p:cNvPr>
              <p:cNvSpPr/>
              <p:nvPr/>
            </p:nvSpPr>
            <p:spPr>
              <a:xfrm>
                <a:off x="9254521" y="1878190"/>
                <a:ext cx="72076" cy="12711"/>
              </a:xfrm>
              <a:custGeom>
                <a:avLst/>
                <a:gdLst>
                  <a:gd name="connsiteX0" fmla="*/ 72228 w 72076"/>
                  <a:gd name="connsiteY0" fmla="*/ 34 h 12711"/>
                  <a:gd name="connsiteX1" fmla="*/ 151 w 72076"/>
                  <a:gd name="connsiteY1" fmla="*/ 34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28" y="34"/>
                    </a:moveTo>
                    <a:lnTo>
                      <a:pt x="151" y="3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15" name="Graphic 343">
              <a:extLst>
                <a:ext uri="{FF2B5EF4-FFF2-40B4-BE49-F238E27FC236}">
                  <a16:creationId xmlns:a16="http://schemas.microsoft.com/office/drawing/2014/main" id="{D2207EF7-425D-BE54-4D11-81D81DF7DCAB}"/>
                </a:ext>
              </a:extLst>
            </p:cNvPr>
            <p:cNvGrpSpPr/>
            <p:nvPr/>
          </p:nvGrpSpPr>
          <p:grpSpPr>
            <a:xfrm>
              <a:off x="9172276" y="1821749"/>
              <a:ext cx="72076" cy="72076"/>
              <a:chOff x="9172276" y="1821749"/>
              <a:chExt cx="72076" cy="72076"/>
            </a:xfrm>
            <a:solidFill>
              <a:srgbClr val="000000"/>
            </a:solidFill>
          </p:grpSpPr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5F0EF1E3-C58B-68B5-53FC-E82329E12AEC}"/>
                  </a:ext>
                </a:extLst>
              </p:cNvPr>
              <p:cNvSpPr/>
              <p:nvPr/>
            </p:nvSpPr>
            <p:spPr>
              <a:xfrm>
                <a:off x="9208250" y="1821749"/>
                <a:ext cx="12711" cy="72076"/>
              </a:xfrm>
              <a:custGeom>
                <a:avLst/>
                <a:gdLst>
                  <a:gd name="connsiteX0" fmla="*/ 145 w 12711"/>
                  <a:gd name="connsiteY0" fmla="*/ 32 h 72076"/>
                  <a:gd name="connsiteX1" fmla="*/ 145 w 12711"/>
                  <a:gd name="connsiteY1" fmla="*/ 7210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45" y="32"/>
                    </a:moveTo>
                    <a:lnTo>
                      <a:pt x="145" y="7210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FC5BB079-F19A-D225-992C-3C7561A9055A}"/>
                  </a:ext>
                </a:extLst>
              </p:cNvPr>
              <p:cNvSpPr/>
              <p:nvPr/>
            </p:nvSpPr>
            <p:spPr>
              <a:xfrm>
                <a:off x="9172276" y="1857723"/>
                <a:ext cx="72076" cy="12711"/>
              </a:xfrm>
              <a:custGeom>
                <a:avLst/>
                <a:gdLst>
                  <a:gd name="connsiteX0" fmla="*/ 72221 w 72076"/>
                  <a:gd name="connsiteY0" fmla="*/ 32 h 12711"/>
                  <a:gd name="connsiteX1" fmla="*/ 145 w 72076"/>
                  <a:gd name="connsiteY1" fmla="*/ 3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21" y="32"/>
                    </a:moveTo>
                    <a:lnTo>
                      <a:pt x="145" y="3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16" name="Graphic 343">
              <a:extLst>
                <a:ext uri="{FF2B5EF4-FFF2-40B4-BE49-F238E27FC236}">
                  <a16:creationId xmlns:a16="http://schemas.microsoft.com/office/drawing/2014/main" id="{E982DB28-2EB9-7A01-7D91-3400F4C27FF0}"/>
                </a:ext>
              </a:extLst>
            </p:cNvPr>
            <p:cNvGrpSpPr/>
            <p:nvPr/>
          </p:nvGrpSpPr>
          <p:grpSpPr>
            <a:xfrm>
              <a:off x="9115072" y="1802173"/>
              <a:ext cx="72076" cy="72076"/>
              <a:chOff x="9115072" y="1802173"/>
              <a:chExt cx="72076" cy="72076"/>
            </a:xfrm>
            <a:solidFill>
              <a:srgbClr val="000000"/>
            </a:solidFill>
          </p:grpSpPr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BD0AFDDC-EEBA-EF44-63E1-D52EDA868C2B}"/>
                  </a:ext>
                </a:extLst>
              </p:cNvPr>
              <p:cNvSpPr/>
              <p:nvPr/>
            </p:nvSpPr>
            <p:spPr>
              <a:xfrm>
                <a:off x="9151047" y="1802173"/>
                <a:ext cx="12711" cy="72076"/>
              </a:xfrm>
              <a:custGeom>
                <a:avLst/>
                <a:gdLst>
                  <a:gd name="connsiteX0" fmla="*/ 140 w 12711"/>
                  <a:gd name="connsiteY0" fmla="*/ 31 h 72076"/>
                  <a:gd name="connsiteX1" fmla="*/ 140 w 12711"/>
                  <a:gd name="connsiteY1" fmla="*/ 7210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40" y="31"/>
                    </a:moveTo>
                    <a:lnTo>
                      <a:pt x="140" y="7210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7F52706-724D-9E53-0AFF-B7B176743FAC}"/>
                  </a:ext>
                </a:extLst>
              </p:cNvPr>
              <p:cNvSpPr/>
              <p:nvPr/>
            </p:nvSpPr>
            <p:spPr>
              <a:xfrm>
                <a:off x="9115072" y="1838147"/>
                <a:ext cx="72076" cy="12711"/>
              </a:xfrm>
              <a:custGeom>
                <a:avLst/>
                <a:gdLst>
                  <a:gd name="connsiteX0" fmla="*/ 72217 w 72076"/>
                  <a:gd name="connsiteY0" fmla="*/ 31 h 12711"/>
                  <a:gd name="connsiteX1" fmla="*/ 140 w 72076"/>
                  <a:gd name="connsiteY1" fmla="*/ 3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17" y="31"/>
                    </a:moveTo>
                    <a:lnTo>
                      <a:pt x="140" y="3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17" name="Graphic 343">
              <a:extLst>
                <a:ext uri="{FF2B5EF4-FFF2-40B4-BE49-F238E27FC236}">
                  <a16:creationId xmlns:a16="http://schemas.microsoft.com/office/drawing/2014/main" id="{0244141B-CA46-9BB2-D7F3-1C7FF22720ED}"/>
                </a:ext>
              </a:extLst>
            </p:cNvPr>
            <p:cNvGrpSpPr/>
            <p:nvPr/>
          </p:nvGrpSpPr>
          <p:grpSpPr>
            <a:xfrm>
              <a:off x="9045665" y="1791367"/>
              <a:ext cx="72076" cy="72076"/>
              <a:chOff x="9045665" y="1791367"/>
              <a:chExt cx="72076" cy="72076"/>
            </a:xfrm>
            <a:solidFill>
              <a:srgbClr val="000000"/>
            </a:solidFill>
          </p:grpSpPr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0CF4560A-28E6-B852-005C-2AED7BC3272D}"/>
                  </a:ext>
                </a:extLst>
              </p:cNvPr>
              <p:cNvSpPr/>
              <p:nvPr/>
            </p:nvSpPr>
            <p:spPr>
              <a:xfrm>
                <a:off x="9081640" y="1791367"/>
                <a:ext cx="12711" cy="72076"/>
              </a:xfrm>
              <a:custGeom>
                <a:avLst/>
                <a:gdLst>
                  <a:gd name="connsiteX0" fmla="*/ 135 w 12711"/>
                  <a:gd name="connsiteY0" fmla="*/ 30 h 72076"/>
                  <a:gd name="connsiteX1" fmla="*/ 135 w 12711"/>
                  <a:gd name="connsiteY1" fmla="*/ 72106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35" y="30"/>
                    </a:moveTo>
                    <a:lnTo>
                      <a:pt x="135" y="7210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2D0194F6-7315-5DF7-BF2C-5083E2AF7E50}"/>
                  </a:ext>
                </a:extLst>
              </p:cNvPr>
              <p:cNvSpPr/>
              <p:nvPr/>
            </p:nvSpPr>
            <p:spPr>
              <a:xfrm>
                <a:off x="9045665" y="1827342"/>
                <a:ext cx="72076" cy="12711"/>
              </a:xfrm>
              <a:custGeom>
                <a:avLst/>
                <a:gdLst>
                  <a:gd name="connsiteX0" fmla="*/ 72211 w 72076"/>
                  <a:gd name="connsiteY0" fmla="*/ 30 h 12711"/>
                  <a:gd name="connsiteX1" fmla="*/ 135 w 72076"/>
                  <a:gd name="connsiteY1" fmla="*/ 30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11" y="30"/>
                    </a:moveTo>
                    <a:lnTo>
                      <a:pt x="135" y="3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18" name="Graphic 343">
              <a:extLst>
                <a:ext uri="{FF2B5EF4-FFF2-40B4-BE49-F238E27FC236}">
                  <a16:creationId xmlns:a16="http://schemas.microsoft.com/office/drawing/2014/main" id="{489EA602-30F9-2C2C-5B1D-B3E70A1724DE}"/>
                </a:ext>
              </a:extLst>
            </p:cNvPr>
            <p:cNvGrpSpPr/>
            <p:nvPr/>
          </p:nvGrpSpPr>
          <p:grpSpPr>
            <a:xfrm>
              <a:off x="9008801" y="1791367"/>
              <a:ext cx="72076" cy="72076"/>
              <a:chOff x="9008801" y="1791367"/>
              <a:chExt cx="72076" cy="72076"/>
            </a:xfrm>
            <a:solidFill>
              <a:srgbClr val="000000"/>
            </a:solidFill>
          </p:grpSpPr>
          <p:sp>
            <p:nvSpPr>
              <p:cNvPr id="2812" name="Freeform: Shape 2811">
                <a:extLst>
                  <a:ext uri="{FF2B5EF4-FFF2-40B4-BE49-F238E27FC236}">
                    <a16:creationId xmlns:a16="http://schemas.microsoft.com/office/drawing/2014/main" id="{62801FE7-AA0E-9F8D-2527-D73C9BF04F77}"/>
                  </a:ext>
                </a:extLst>
              </p:cNvPr>
              <p:cNvSpPr/>
              <p:nvPr/>
            </p:nvSpPr>
            <p:spPr>
              <a:xfrm>
                <a:off x="9044776" y="1791367"/>
                <a:ext cx="12711" cy="72076"/>
              </a:xfrm>
              <a:custGeom>
                <a:avLst/>
                <a:gdLst>
                  <a:gd name="connsiteX0" fmla="*/ 132 w 12711"/>
                  <a:gd name="connsiteY0" fmla="*/ 30 h 72076"/>
                  <a:gd name="connsiteX1" fmla="*/ 132 w 12711"/>
                  <a:gd name="connsiteY1" fmla="*/ 72106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32" y="30"/>
                    </a:moveTo>
                    <a:lnTo>
                      <a:pt x="132" y="7210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13" name="Freeform: Shape 2812">
                <a:extLst>
                  <a:ext uri="{FF2B5EF4-FFF2-40B4-BE49-F238E27FC236}">
                    <a16:creationId xmlns:a16="http://schemas.microsoft.com/office/drawing/2014/main" id="{08288952-08A4-D228-301A-B2F65ED72B16}"/>
                  </a:ext>
                </a:extLst>
              </p:cNvPr>
              <p:cNvSpPr/>
              <p:nvPr/>
            </p:nvSpPr>
            <p:spPr>
              <a:xfrm>
                <a:off x="9008801" y="1827342"/>
                <a:ext cx="72076" cy="12711"/>
              </a:xfrm>
              <a:custGeom>
                <a:avLst/>
                <a:gdLst>
                  <a:gd name="connsiteX0" fmla="*/ 72208 w 72076"/>
                  <a:gd name="connsiteY0" fmla="*/ 30 h 12711"/>
                  <a:gd name="connsiteX1" fmla="*/ 132 w 72076"/>
                  <a:gd name="connsiteY1" fmla="*/ 30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08" y="30"/>
                    </a:moveTo>
                    <a:lnTo>
                      <a:pt x="132" y="30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19" name="Graphic 343">
              <a:extLst>
                <a:ext uri="{FF2B5EF4-FFF2-40B4-BE49-F238E27FC236}">
                  <a16:creationId xmlns:a16="http://schemas.microsoft.com/office/drawing/2014/main" id="{A11AAA57-F7C1-AC85-57B6-05C2FA1C2EF8}"/>
                </a:ext>
              </a:extLst>
            </p:cNvPr>
            <p:cNvGrpSpPr/>
            <p:nvPr/>
          </p:nvGrpSpPr>
          <p:grpSpPr>
            <a:xfrm>
              <a:off x="8906725" y="1771028"/>
              <a:ext cx="72076" cy="72076"/>
              <a:chOff x="8906725" y="1771028"/>
              <a:chExt cx="72076" cy="72076"/>
            </a:xfrm>
            <a:solidFill>
              <a:srgbClr val="000000"/>
            </a:solidFill>
          </p:grpSpPr>
          <p:sp>
            <p:nvSpPr>
              <p:cNvPr id="2805" name="Freeform: Shape 2804">
                <a:extLst>
                  <a:ext uri="{FF2B5EF4-FFF2-40B4-BE49-F238E27FC236}">
                    <a16:creationId xmlns:a16="http://schemas.microsoft.com/office/drawing/2014/main" id="{B50A30D9-6FA2-2702-4B29-1609DD51E656}"/>
                  </a:ext>
                </a:extLst>
              </p:cNvPr>
              <p:cNvSpPr/>
              <p:nvPr/>
            </p:nvSpPr>
            <p:spPr>
              <a:xfrm>
                <a:off x="8942699" y="1771028"/>
                <a:ext cx="12711" cy="72076"/>
              </a:xfrm>
              <a:custGeom>
                <a:avLst/>
                <a:gdLst>
                  <a:gd name="connsiteX0" fmla="*/ 124 w 12711"/>
                  <a:gd name="connsiteY0" fmla="*/ 28 h 72076"/>
                  <a:gd name="connsiteX1" fmla="*/ 124 w 12711"/>
                  <a:gd name="connsiteY1" fmla="*/ 72104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24" y="28"/>
                    </a:moveTo>
                    <a:lnTo>
                      <a:pt x="124" y="72104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06" name="Freeform: Shape 2805">
                <a:extLst>
                  <a:ext uri="{FF2B5EF4-FFF2-40B4-BE49-F238E27FC236}">
                    <a16:creationId xmlns:a16="http://schemas.microsoft.com/office/drawing/2014/main" id="{19831CBD-8941-07B6-B87F-4488905EFC18}"/>
                  </a:ext>
                </a:extLst>
              </p:cNvPr>
              <p:cNvSpPr/>
              <p:nvPr/>
            </p:nvSpPr>
            <p:spPr>
              <a:xfrm>
                <a:off x="8906725" y="1807003"/>
                <a:ext cx="72076" cy="12711"/>
              </a:xfrm>
              <a:custGeom>
                <a:avLst/>
                <a:gdLst>
                  <a:gd name="connsiteX0" fmla="*/ 72200 w 72076"/>
                  <a:gd name="connsiteY0" fmla="*/ 28 h 12711"/>
                  <a:gd name="connsiteX1" fmla="*/ 124 w 72076"/>
                  <a:gd name="connsiteY1" fmla="*/ 28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00" y="28"/>
                    </a:moveTo>
                    <a:lnTo>
                      <a:pt x="124" y="2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0" name="Graphic 343">
              <a:extLst>
                <a:ext uri="{FF2B5EF4-FFF2-40B4-BE49-F238E27FC236}">
                  <a16:creationId xmlns:a16="http://schemas.microsoft.com/office/drawing/2014/main" id="{CECD388F-785B-1D5B-2BD9-D5C0D7BAD80B}"/>
                </a:ext>
              </a:extLst>
            </p:cNvPr>
            <p:cNvGrpSpPr/>
            <p:nvPr/>
          </p:nvGrpSpPr>
          <p:grpSpPr>
            <a:xfrm>
              <a:off x="8788250" y="1751452"/>
              <a:ext cx="72076" cy="72076"/>
              <a:chOff x="8788250" y="1751452"/>
              <a:chExt cx="72076" cy="72076"/>
            </a:xfrm>
            <a:solidFill>
              <a:srgbClr val="000000"/>
            </a:solidFill>
          </p:grpSpPr>
          <p:sp>
            <p:nvSpPr>
              <p:cNvPr id="2802" name="Freeform: Shape 2801">
                <a:extLst>
                  <a:ext uri="{FF2B5EF4-FFF2-40B4-BE49-F238E27FC236}">
                    <a16:creationId xmlns:a16="http://schemas.microsoft.com/office/drawing/2014/main" id="{2BA73115-9DCC-0E0B-DE81-03EA468E8C22}"/>
                  </a:ext>
                </a:extLst>
              </p:cNvPr>
              <p:cNvSpPr/>
              <p:nvPr/>
            </p:nvSpPr>
            <p:spPr>
              <a:xfrm>
                <a:off x="8824225" y="1751452"/>
                <a:ext cx="12711" cy="72076"/>
              </a:xfrm>
              <a:custGeom>
                <a:avLst/>
                <a:gdLst>
                  <a:gd name="connsiteX0" fmla="*/ 115 w 12711"/>
                  <a:gd name="connsiteY0" fmla="*/ 27 h 72076"/>
                  <a:gd name="connsiteX1" fmla="*/ 115 w 12711"/>
                  <a:gd name="connsiteY1" fmla="*/ 7210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15" y="27"/>
                    </a:moveTo>
                    <a:lnTo>
                      <a:pt x="115" y="7210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03" name="Freeform: Shape 2802">
                <a:extLst>
                  <a:ext uri="{FF2B5EF4-FFF2-40B4-BE49-F238E27FC236}">
                    <a16:creationId xmlns:a16="http://schemas.microsoft.com/office/drawing/2014/main" id="{79919493-8B27-3DFB-765E-F31BF6D6AC97}"/>
                  </a:ext>
                </a:extLst>
              </p:cNvPr>
              <p:cNvSpPr/>
              <p:nvPr/>
            </p:nvSpPr>
            <p:spPr>
              <a:xfrm>
                <a:off x="8788250" y="1787427"/>
                <a:ext cx="72076" cy="12711"/>
              </a:xfrm>
              <a:custGeom>
                <a:avLst/>
                <a:gdLst>
                  <a:gd name="connsiteX0" fmla="*/ 72191 w 72076"/>
                  <a:gd name="connsiteY0" fmla="*/ 27 h 12711"/>
                  <a:gd name="connsiteX1" fmla="*/ 115 w 72076"/>
                  <a:gd name="connsiteY1" fmla="*/ 27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91" y="27"/>
                    </a:moveTo>
                    <a:lnTo>
                      <a:pt x="115" y="2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1" name="Graphic 343">
              <a:extLst>
                <a:ext uri="{FF2B5EF4-FFF2-40B4-BE49-F238E27FC236}">
                  <a16:creationId xmlns:a16="http://schemas.microsoft.com/office/drawing/2014/main" id="{8B58F646-8557-E231-3989-0D136C8EF2E3}"/>
                </a:ext>
              </a:extLst>
            </p:cNvPr>
            <p:cNvGrpSpPr/>
            <p:nvPr/>
          </p:nvGrpSpPr>
          <p:grpSpPr>
            <a:xfrm>
              <a:off x="8686047" y="1705435"/>
              <a:ext cx="72076" cy="72076"/>
              <a:chOff x="8686047" y="1705435"/>
              <a:chExt cx="72076" cy="72076"/>
            </a:xfrm>
            <a:solidFill>
              <a:srgbClr val="000000"/>
            </a:solidFill>
          </p:grpSpPr>
          <p:sp>
            <p:nvSpPr>
              <p:cNvPr id="2799" name="Freeform: Shape 2798">
                <a:extLst>
                  <a:ext uri="{FF2B5EF4-FFF2-40B4-BE49-F238E27FC236}">
                    <a16:creationId xmlns:a16="http://schemas.microsoft.com/office/drawing/2014/main" id="{E9A20303-352B-BB80-09BE-6C2D7CFF268D}"/>
                  </a:ext>
                </a:extLst>
              </p:cNvPr>
              <p:cNvSpPr/>
              <p:nvPr/>
            </p:nvSpPr>
            <p:spPr>
              <a:xfrm>
                <a:off x="8722021" y="1705435"/>
                <a:ext cx="12711" cy="72076"/>
              </a:xfrm>
              <a:custGeom>
                <a:avLst/>
                <a:gdLst>
                  <a:gd name="connsiteX0" fmla="*/ 107 w 12711"/>
                  <a:gd name="connsiteY0" fmla="*/ 23 h 72076"/>
                  <a:gd name="connsiteX1" fmla="*/ 107 w 12711"/>
                  <a:gd name="connsiteY1" fmla="*/ 72099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7" y="23"/>
                    </a:moveTo>
                    <a:lnTo>
                      <a:pt x="107" y="72099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01" name="Freeform: Shape 2800">
                <a:extLst>
                  <a:ext uri="{FF2B5EF4-FFF2-40B4-BE49-F238E27FC236}">
                    <a16:creationId xmlns:a16="http://schemas.microsoft.com/office/drawing/2014/main" id="{B14E7227-ED5D-518C-9410-83BF481DB40D}"/>
                  </a:ext>
                </a:extLst>
              </p:cNvPr>
              <p:cNvSpPr/>
              <p:nvPr/>
            </p:nvSpPr>
            <p:spPr>
              <a:xfrm>
                <a:off x="8686047" y="1741410"/>
                <a:ext cx="72076" cy="12711"/>
              </a:xfrm>
              <a:custGeom>
                <a:avLst/>
                <a:gdLst>
                  <a:gd name="connsiteX0" fmla="*/ 72183 w 72076"/>
                  <a:gd name="connsiteY0" fmla="*/ 23 h 12711"/>
                  <a:gd name="connsiteX1" fmla="*/ 107 w 72076"/>
                  <a:gd name="connsiteY1" fmla="*/ 23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83" y="23"/>
                    </a:moveTo>
                    <a:lnTo>
                      <a:pt x="107" y="2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2" name="Graphic 343">
              <a:extLst>
                <a:ext uri="{FF2B5EF4-FFF2-40B4-BE49-F238E27FC236}">
                  <a16:creationId xmlns:a16="http://schemas.microsoft.com/office/drawing/2014/main" id="{058E3DB7-69D8-9B0B-5EE6-E4DE8902C14F}"/>
                </a:ext>
              </a:extLst>
            </p:cNvPr>
            <p:cNvGrpSpPr/>
            <p:nvPr/>
          </p:nvGrpSpPr>
          <p:grpSpPr>
            <a:xfrm>
              <a:off x="8649309" y="1705435"/>
              <a:ext cx="72076" cy="72076"/>
              <a:chOff x="8649309" y="1705435"/>
              <a:chExt cx="72076" cy="72076"/>
            </a:xfrm>
            <a:solidFill>
              <a:srgbClr val="000000"/>
            </a:solidFill>
          </p:grpSpPr>
          <p:sp>
            <p:nvSpPr>
              <p:cNvPr id="2795" name="Freeform: Shape 2794">
                <a:extLst>
                  <a:ext uri="{FF2B5EF4-FFF2-40B4-BE49-F238E27FC236}">
                    <a16:creationId xmlns:a16="http://schemas.microsoft.com/office/drawing/2014/main" id="{D7E5E1E1-CDEE-6266-9CBA-F2D250A26E6C}"/>
                  </a:ext>
                </a:extLst>
              </p:cNvPr>
              <p:cNvSpPr/>
              <p:nvPr/>
            </p:nvSpPr>
            <p:spPr>
              <a:xfrm>
                <a:off x="8685284" y="1705435"/>
                <a:ext cx="12711" cy="72076"/>
              </a:xfrm>
              <a:custGeom>
                <a:avLst/>
                <a:gdLst>
                  <a:gd name="connsiteX0" fmla="*/ 104 w 12711"/>
                  <a:gd name="connsiteY0" fmla="*/ 23 h 72076"/>
                  <a:gd name="connsiteX1" fmla="*/ 104 w 12711"/>
                  <a:gd name="connsiteY1" fmla="*/ 72099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4" y="23"/>
                    </a:moveTo>
                    <a:lnTo>
                      <a:pt x="104" y="72099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96" name="Freeform: Shape 2795">
                <a:extLst>
                  <a:ext uri="{FF2B5EF4-FFF2-40B4-BE49-F238E27FC236}">
                    <a16:creationId xmlns:a16="http://schemas.microsoft.com/office/drawing/2014/main" id="{8D90705B-340D-6A05-008D-D619CCA15474}"/>
                  </a:ext>
                </a:extLst>
              </p:cNvPr>
              <p:cNvSpPr/>
              <p:nvPr/>
            </p:nvSpPr>
            <p:spPr>
              <a:xfrm>
                <a:off x="8649309" y="1741410"/>
                <a:ext cx="72076" cy="12711"/>
              </a:xfrm>
              <a:custGeom>
                <a:avLst/>
                <a:gdLst>
                  <a:gd name="connsiteX0" fmla="*/ 72180 w 72076"/>
                  <a:gd name="connsiteY0" fmla="*/ 23 h 12711"/>
                  <a:gd name="connsiteX1" fmla="*/ 104 w 72076"/>
                  <a:gd name="connsiteY1" fmla="*/ 23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80" y="23"/>
                    </a:moveTo>
                    <a:lnTo>
                      <a:pt x="104" y="2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3" name="Graphic 343">
              <a:extLst>
                <a:ext uri="{FF2B5EF4-FFF2-40B4-BE49-F238E27FC236}">
                  <a16:creationId xmlns:a16="http://schemas.microsoft.com/office/drawing/2014/main" id="{A258CCB6-0E86-D47C-E1E3-1BFF7C28D96A}"/>
                </a:ext>
              </a:extLst>
            </p:cNvPr>
            <p:cNvGrpSpPr/>
            <p:nvPr/>
          </p:nvGrpSpPr>
          <p:grpSpPr>
            <a:xfrm>
              <a:off x="8636725" y="1705435"/>
              <a:ext cx="72076" cy="72076"/>
              <a:chOff x="8636725" y="1705435"/>
              <a:chExt cx="72076" cy="72076"/>
            </a:xfrm>
            <a:solidFill>
              <a:srgbClr val="000000"/>
            </a:solidFill>
          </p:grpSpPr>
          <p:sp>
            <p:nvSpPr>
              <p:cNvPr id="2784" name="Freeform: Shape 2783">
                <a:extLst>
                  <a:ext uri="{FF2B5EF4-FFF2-40B4-BE49-F238E27FC236}">
                    <a16:creationId xmlns:a16="http://schemas.microsoft.com/office/drawing/2014/main" id="{E49CD414-6EC6-6025-D672-D22E5A432072}"/>
                  </a:ext>
                </a:extLst>
              </p:cNvPr>
              <p:cNvSpPr/>
              <p:nvPr/>
            </p:nvSpPr>
            <p:spPr>
              <a:xfrm>
                <a:off x="8672699" y="1705435"/>
                <a:ext cx="12711" cy="72076"/>
              </a:xfrm>
              <a:custGeom>
                <a:avLst/>
                <a:gdLst>
                  <a:gd name="connsiteX0" fmla="*/ 103 w 12711"/>
                  <a:gd name="connsiteY0" fmla="*/ 23 h 72076"/>
                  <a:gd name="connsiteX1" fmla="*/ 103 w 12711"/>
                  <a:gd name="connsiteY1" fmla="*/ 72099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3" y="23"/>
                    </a:moveTo>
                    <a:lnTo>
                      <a:pt x="103" y="72099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85" name="Freeform: Shape 2784">
                <a:extLst>
                  <a:ext uri="{FF2B5EF4-FFF2-40B4-BE49-F238E27FC236}">
                    <a16:creationId xmlns:a16="http://schemas.microsoft.com/office/drawing/2014/main" id="{B0E2BF56-50C7-B6C5-8C98-1C4349F16625}"/>
                  </a:ext>
                </a:extLst>
              </p:cNvPr>
              <p:cNvSpPr/>
              <p:nvPr/>
            </p:nvSpPr>
            <p:spPr>
              <a:xfrm>
                <a:off x="8636725" y="1741410"/>
                <a:ext cx="72076" cy="12711"/>
              </a:xfrm>
              <a:custGeom>
                <a:avLst/>
                <a:gdLst>
                  <a:gd name="connsiteX0" fmla="*/ 72179 w 72076"/>
                  <a:gd name="connsiteY0" fmla="*/ 23 h 12711"/>
                  <a:gd name="connsiteX1" fmla="*/ 103 w 72076"/>
                  <a:gd name="connsiteY1" fmla="*/ 23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9" y="23"/>
                    </a:moveTo>
                    <a:lnTo>
                      <a:pt x="103" y="2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4" name="Graphic 343">
              <a:extLst>
                <a:ext uri="{FF2B5EF4-FFF2-40B4-BE49-F238E27FC236}">
                  <a16:creationId xmlns:a16="http://schemas.microsoft.com/office/drawing/2014/main" id="{AEDEB157-637E-A86E-4714-B9A8011CF31B}"/>
                </a:ext>
              </a:extLst>
            </p:cNvPr>
            <p:cNvGrpSpPr/>
            <p:nvPr/>
          </p:nvGrpSpPr>
          <p:grpSpPr>
            <a:xfrm>
              <a:off x="8625157" y="1705435"/>
              <a:ext cx="72076" cy="72076"/>
              <a:chOff x="8625157" y="1705435"/>
              <a:chExt cx="72076" cy="72076"/>
            </a:xfrm>
            <a:solidFill>
              <a:srgbClr val="000000"/>
            </a:solidFill>
          </p:grpSpPr>
          <p:sp>
            <p:nvSpPr>
              <p:cNvPr id="2772" name="Freeform: Shape 2771">
                <a:extLst>
                  <a:ext uri="{FF2B5EF4-FFF2-40B4-BE49-F238E27FC236}">
                    <a16:creationId xmlns:a16="http://schemas.microsoft.com/office/drawing/2014/main" id="{D1976D6F-B839-895E-AE77-982DA74B14E3}"/>
                  </a:ext>
                </a:extLst>
              </p:cNvPr>
              <p:cNvSpPr/>
              <p:nvPr/>
            </p:nvSpPr>
            <p:spPr>
              <a:xfrm>
                <a:off x="8661131" y="1705435"/>
                <a:ext cx="12711" cy="72076"/>
              </a:xfrm>
              <a:custGeom>
                <a:avLst/>
                <a:gdLst>
                  <a:gd name="connsiteX0" fmla="*/ 102 w 12711"/>
                  <a:gd name="connsiteY0" fmla="*/ 23 h 72076"/>
                  <a:gd name="connsiteX1" fmla="*/ 102 w 12711"/>
                  <a:gd name="connsiteY1" fmla="*/ 72099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2" y="23"/>
                    </a:moveTo>
                    <a:lnTo>
                      <a:pt x="102" y="72099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3" name="Freeform: Shape 2772">
                <a:extLst>
                  <a:ext uri="{FF2B5EF4-FFF2-40B4-BE49-F238E27FC236}">
                    <a16:creationId xmlns:a16="http://schemas.microsoft.com/office/drawing/2014/main" id="{582380D8-C89D-9D08-08DC-A36B831D86A3}"/>
                  </a:ext>
                </a:extLst>
              </p:cNvPr>
              <p:cNvSpPr/>
              <p:nvPr/>
            </p:nvSpPr>
            <p:spPr>
              <a:xfrm>
                <a:off x="8625157" y="1741410"/>
                <a:ext cx="72076" cy="12711"/>
              </a:xfrm>
              <a:custGeom>
                <a:avLst/>
                <a:gdLst>
                  <a:gd name="connsiteX0" fmla="*/ 72178 w 72076"/>
                  <a:gd name="connsiteY0" fmla="*/ 23 h 12711"/>
                  <a:gd name="connsiteX1" fmla="*/ 102 w 72076"/>
                  <a:gd name="connsiteY1" fmla="*/ 23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8" y="23"/>
                    </a:moveTo>
                    <a:lnTo>
                      <a:pt x="102" y="2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5" name="Graphic 343">
              <a:extLst>
                <a:ext uri="{FF2B5EF4-FFF2-40B4-BE49-F238E27FC236}">
                  <a16:creationId xmlns:a16="http://schemas.microsoft.com/office/drawing/2014/main" id="{545F5153-2552-8514-5CC9-B98D88E22EEA}"/>
                </a:ext>
              </a:extLst>
            </p:cNvPr>
            <p:cNvGrpSpPr/>
            <p:nvPr/>
          </p:nvGrpSpPr>
          <p:grpSpPr>
            <a:xfrm>
              <a:off x="8616386" y="1695647"/>
              <a:ext cx="72076" cy="72076"/>
              <a:chOff x="8616386" y="1695647"/>
              <a:chExt cx="72076" cy="72076"/>
            </a:xfrm>
            <a:solidFill>
              <a:srgbClr val="000000"/>
            </a:solidFill>
          </p:grpSpPr>
          <p:sp>
            <p:nvSpPr>
              <p:cNvPr id="2770" name="Freeform: Shape 2769">
                <a:extLst>
                  <a:ext uri="{FF2B5EF4-FFF2-40B4-BE49-F238E27FC236}">
                    <a16:creationId xmlns:a16="http://schemas.microsoft.com/office/drawing/2014/main" id="{0B06B743-D253-285E-5B9C-24C01B286214}"/>
                  </a:ext>
                </a:extLst>
              </p:cNvPr>
              <p:cNvSpPr/>
              <p:nvPr/>
            </p:nvSpPr>
            <p:spPr>
              <a:xfrm>
                <a:off x="8652360" y="1695647"/>
                <a:ext cx="12711" cy="72076"/>
              </a:xfrm>
              <a:custGeom>
                <a:avLst/>
                <a:gdLst>
                  <a:gd name="connsiteX0" fmla="*/ 101 w 12711"/>
                  <a:gd name="connsiteY0" fmla="*/ 22 h 72076"/>
                  <a:gd name="connsiteX1" fmla="*/ 101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1" y="22"/>
                    </a:moveTo>
                    <a:lnTo>
                      <a:pt x="101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1" name="Freeform: Shape 2770">
                <a:extLst>
                  <a:ext uri="{FF2B5EF4-FFF2-40B4-BE49-F238E27FC236}">
                    <a16:creationId xmlns:a16="http://schemas.microsoft.com/office/drawing/2014/main" id="{A35CA511-CA52-12C4-E024-C70476D38543}"/>
                  </a:ext>
                </a:extLst>
              </p:cNvPr>
              <p:cNvSpPr/>
              <p:nvPr/>
            </p:nvSpPr>
            <p:spPr>
              <a:xfrm>
                <a:off x="8616386" y="1731622"/>
                <a:ext cx="72076" cy="12711"/>
              </a:xfrm>
              <a:custGeom>
                <a:avLst/>
                <a:gdLst>
                  <a:gd name="connsiteX0" fmla="*/ 72177 w 72076"/>
                  <a:gd name="connsiteY0" fmla="*/ 22 h 12711"/>
                  <a:gd name="connsiteX1" fmla="*/ 101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7" y="22"/>
                    </a:moveTo>
                    <a:lnTo>
                      <a:pt x="101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6" name="Graphic 343">
              <a:extLst>
                <a:ext uri="{FF2B5EF4-FFF2-40B4-BE49-F238E27FC236}">
                  <a16:creationId xmlns:a16="http://schemas.microsoft.com/office/drawing/2014/main" id="{CDB7BA4F-2AF2-B731-0EA3-2C9ECBFE2138}"/>
                </a:ext>
              </a:extLst>
            </p:cNvPr>
            <p:cNvGrpSpPr/>
            <p:nvPr/>
          </p:nvGrpSpPr>
          <p:grpSpPr>
            <a:xfrm>
              <a:off x="8604945" y="1695647"/>
              <a:ext cx="72076" cy="72076"/>
              <a:chOff x="8604945" y="1695647"/>
              <a:chExt cx="72076" cy="72076"/>
            </a:xfrm>
            <a:solidFill>
              <a:srgbClr val="000000"/>
            </a:solidFill>
          </p:grpSpPr>
          <p:sp>
            <p:nvSpPr>
              <p:cNvPr id="2768" name="Freeform: Shape 2767">
                <a:extLst>
                  <a:ext uri="{FF2B5EF4-FFF2-40B4-BE49-F238E27FC236}">
                    <a16:creationId xmlns:a16="http://schemas.microsoft.com/office/drawing/2014/main" id="{6D3D6EA9-A94F-D6BA-8423-5CBC226B2BD7}"/>
                  </a:ext>
                </a:extLst>
              </p:cNvPr>
              <p:cNvSpPr/>
              <p:nvPr/>
            </p:nvSpPr>
            <p:spPr>
              <a:xfrm>
                <a:off x="8640920" y="1695647"/>
                <a:ext cx="12711" cy="72076"/>
              </a:xfrm>
              <a:custGeom>
                <a:avLst/>
                <a:gdLst>
                  <a:gd name="connsiteX0" fmla="*/ 100 w 12711"/>
                  <a:gd name="connsiteY0" fmla="*/ 22 h 72076"/>
                  <a:gd name="connsiteX1" fmla="*/ 100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00" y="22"/>
                    </a:moveTo>
                    <a:lnTo>
                      <a:pt x="100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9" name="Freeform: Shape 2768">
                <a:extLst>
                  <a:ext uri="{FF2B5EF4-FFF2-40B4-BE49-F238E27FC236}">
                    <a16:creationId xmlns:a16="http://schemas.microsoft.com/office/drawing/2014/main" id="{31FE0580-6ACC-F265-0449-978F734B9B49}"/>
                  </a:ext>
                </a:extLst>
              </p:cNvPr>
              <p:cNvSpPr/>
              <p:nvPr/>
            </p:nvSpPr>
            <p:spPr>
              <a:xfrm>
                <a:off x="8604945" y="1731622"/>
                <a:ext cx="72076" cy="12711"/>
              </a:xfrm>
              <a:custGeom>
                <a:avLst/>
                <a:gdLst>
                  <a:gd name="connsiteX0" fmla="*/ 72176 w 72076"/>
                  <a:gd name="connsiteY0" fmla="*/ 22 h 12711"/>
                  <a:gd name="connsiteX1" fmla="*/ 100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6" y="22"/>
                    </a:moveTo>
                    <a:lnTo>
                      <a:pt x="100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7" name="Graphic 343">
              <a:extLst>
                <a:ext uri="{FF2B5EF4-FFF2-40B4-BE49-F238E27FC236}">
                  <a16:creationId xmlns:a16="http://schemas.microsoft.com/office/drawing/2014/main" id="{ED56638D-9844-6CFE-442D-253E8383D97C}"/>
                </a:ext>
              </a:extLst>
            </p:cNvPr>
            <p:cNvGrpSpPr/>
            <p:nvPr/>
          </p:nvGrpSpPr>
          <p:grpSpPr>
            <a:xfrm>
              <a:off x="8567699" y="1695647"/>
              <a:ext cx="72076" cy="72076"/>
              <a:chOff x="8567699" y="1695647"/>
              <a:chExt cx="72076" cy="72076"/>
            </a:xfrm>
            <a:solidFill>
              <a:srgbClr val="000000"/>
            </a:solidFill>
          </p:grpSpPr>
          <p:sp>
            <p:nvSpPr>
              <p:cNvPr id="2766" name="Freeform: Shape 2765">
                <a:extLst>
                  <a:ext uri="{FF2B5EF4-FFF2-40B4-BE49-F238E27FC236}">
                    <a16:creationId xmlns:a16="http://schemas.microsoft.com/office/drawing/2014/main" id="{2C442482-2D5C-97D4-144F-AFDAF46352FC}"/>
                  </a:ext>
                </a:extLst>
              </p:cNvPr>
              <p:cNvSpPr/>
              <p:nvPr/>
            </p:nvSpPr>
            <p:spPr>
              <a:xfrm>
                <a:off x="8603674" y="1695647"/>
                <a:ext cx="12711" cy="72076"/>
              </a:xfrm>
              <a:custGeom>
                <a:avLst/>
                <a:gdLst>
                  <a:gd name="connsiteX0" fmla="*/ 97 w 12711"/>
                  <a:gd name="connsiteY0" fmla="*/ 22 h 72076"/>
                  <a:gd name="connsiteX1" fmla="*/ 97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7" y="22"/>
                    </a:moveTo>
                    <a:lnTo>
                      <a:pt x="97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" name="Freeform: Shape 2766">
                <a:extLst>
                  <a:ext uri="{FF2B5EF4-FFF2-40B4-BE49-F238E27FC236}">
                    <a16:creationId xmlns:a16="http://schemas.microsoft.com/office/drawing/2014/main" id="{73C1EF6B-C319-35E1-0A42-3FD7C11FCCEF}"/>
                  </a:ext>
                </a:extLst>
              </p:cNvPr>
              <p:cNvSpPr/>
              <p:nvPr/>
            </p:nvSpPr>
            <p:spPr>
              <a:xfrm>
                <a:off x="8567699" y="1731622"/>
                <a:ext cx="72076" cy="12711"/>
              </a:xfrm>
              <a:custGeom>
                <a:avLst/>
                <a:gdLst>
                  <a:gd name="connsiteX0" fmla="*/ 72174 w 72076"/>
                  <a:gd name="connsiteY0" fmla="*/ 22 h 12711"/>
                  <a:gd name="connsiteX1" fmla="*/ 97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4" y="22"/>
                    </a:moveTo>
                    <a:lnTo>
                      <a:pt x="97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8" name="Graphic 343">
              <a:extLst>
                <a:ext uri="{FF2B5EF4-FFF2-40B4-BE49-F238E27FC236}">
                  <a16:creationId xmlns:a16="http://schemas.microsoft.com/office/drawing/2014/main" id="{5EE629F2-3741-57F6-AC68-D9FF2E5F49D6}"/>
                </a:ext>
              </a:extLst>
            </p:cNvPr>
            <p:cNvGrpSpPr/>
            <p:nvPr/>
          </p:nvGrpSpPr>
          <p:grpSpPr>
            <a:xfrm>
              <a:off x="8555115" y="1695647"/>
              <a:ext cx="72076" cy="72076"/>
              <a:chOff x="8555115" y="1695647"/>
              <a:chExt cx="72076" cy="72076"/>
            </a:xfrm>
            <a:solidFill>
              <a:srgbClr val="000000"/>
            </a:solidFill>
          </p:grpSpPr>
          <p:sp>
            <p:nvSpPr>
              <p:cNvPr id="2764" name="Freeform: Shape 2763">
                <a:extLst>
                  <a:ext uri="{FF2B5EF4-FFF2-40B4-BE49-F238E27FC236}">
                    <a16:creationId xmlns:a16="http://schemas.microsoft.com/office/drawing/2014/main" id="{7FA40D1E-5AA9-7D91-A2EA-381BB3AA25DC}"/>
                  </a:ext>
                </a:extLst>
              </p:cNvPr>
              <p:cNvSpPr/>
              <p:nvPr/>
            </p:nvSpPr>
            <p:spPr>
              <a:xfrm>
                <a:off x="8591089" y="1695647"/>
                <a:ext cx="12711" cy="72076"/>
              </a:xfrm>
              <a:custGeom>
                <a:avLst/>
                <a:gdLst>
                  <a:gd name="connsiteX0" fmla="*/ 96 w 12711"/>
                  <a:gd name="connsiteY0" fmla="*/ 22 h 72076"/>
                  <a:gd name="connsiteX1" fmla="*/ 96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6" y="22"/>
                    </a:moveTo>
                    <a:lnTo>
                      <a:pt x="96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5" name="Freeform: Shape 2764">
                <a:extLst>
                  <a:ext uri="{FF2B5EF4-FFF2-40B4-BE49-F238E27FC236}">
                    <a16:creationId xmlns:a16="http://schemas.microsoft.com/office/drawing/2014/main" id="{BBFD9A0C-A8B1-0B35-71C2-E192B6821BB9}"/>
                  </a:ext>
                </a:extLst>
              </p:cNvPr>
              <p:cNvSpPr/>
              <p:nvPr/>
            </p:nvSpPr>
            <p:spPr>
              <a:xfrm>
                <a:off x="8555115" y="1731622"/>
                <a:ext cx="72076" cy="12711"/>
              </a:xfrm>
              <a:custGeom>
                <a:avLst/>
                <a:gdLst>
                  <a:gd name="connsiteX0" fmla="*/ 72173 w 72076"/>
                  <a:gd name="connsiteY0" fmla="*/ 22 h 12711"/>
                  <a:gd name="connsiteX1" fmla="*/ 96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3" y="22"/>
                    </a:moveTo>
                    <a:lnTo>
                      <a:pt x="96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9" name="Graphic 343">
              <a:extLst>
                <a:ext uri="{FF2B5EF4-FFF2-40B4-BE49-F238E27FC236}">
                  <a16:creationId xmlns:a16="http://schemas.microsoft.com/office/drawing/2014/main" id="{FADABB00-84DB-CF2A-6348-FF7C9E9E890A}"/>
                </a:ext>
              </a:extLst>
            </p:cNvPr>
            <p:cNvGrpSpPr/>
            <p:nvPr/>
          </p:nvGrpSpPr>
          <p:grpSpPr>
            <a:xfrm>
              <a:off x="8544309" y="1695647"/>
              <a:ext cx="72076" cy="72076"/>
              <a:chOff x="8544309" y="1695647"/>
              <a:chExt cx="72076" cy="72076"/>
            </a:xfrm>
            <a:solidFill>
              <a:srgbClr val="000000"/>
            </a:solidFill>
          </p:grpSpPr>
          <p:sp>
            <p:nvSpPr>
              <p:cNvPr id="2762" name="Freeform: Shape 2761">
                <a:extLst>
                  <a:ext uri="{FF2B5EF4-FFF2-40B4-BE49-F238E27FC236}">
                    <a16:creationId xmlns:a16="http://schemas.microsoft.com/office/drawing/2014/main" id="{B29708E8-5E60-C364-29A8-748CB59F3120}"/>
                  </a:ext>
                </a:extLst>
              </p:cNvPr>
              <p:cNvSpPr/>
              <p:nvPr/>
            </p:nvSpPr>
            <p:spPr>
              <a:xfrm>
                <a:off x="8580284" y="1695647"/>
                <a:ext cx="12711" cy="72076"/>
              </a:xfrm>
              <a:custGeom>
                <a:avLst/>
                <a:gdLst>
                  <a:gd name="connsiteX0" fmla="*/ 95 w 12711"/>
                  <a:gd name="connsiteY0" fmla="*/ 22 h 72076"/>
                  <a:gd name="connsiteX1" fmla="*/ 95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5" y="22"/>
                    </a:moveTo>
                    <a:lnTo>
                      <a:pt x="95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3" name="Freeform: Shape 2762">
                <a:extLst>
                  <a:ext uri="{FF2B5EF4-FFF2-40B4-BE49-F238E27FC236}">
                    <a16:creationId xmlns:a16="http://schemas.microsoft.com/office/drawing/2014/main" id="{03C6B10F-AEF3-8556-8A89-05525962054C}"/>
                  </a:ext>
                </a:extLst>
              </p:cNvPr>
              <p:cNvSpPr/>
              <p:nvPr/>
            </p:nvSpPr>
            <p:spPr>
              <a:xfrm>
                <a:off x="8544309" y="1731622"/>
                <a:ext cx="72076" cy="12711"/>
              </a:xfrm>
              <a:custGeom>
                <a:avLst/>
                <a:gdLst>
                  <a:gd name="connsiteX0" fmla="*/ 72172 w 72076"/>
                  <a:gd name="connsiteY0" fmla="*/ 22 h 12711"/>
                  <a:gd name="connsiteX1" fmla="*/ 95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2" y="22"/>
                    </a:moveTo>
                    <a:lnTo>
                      <a:pt x="95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0" name="Graphic 343">
              <a:extLst>
                <a:ext uri="{FF2B5EF4-FFF2-40B4-BE49-F238E27FC236}">
                  <a16:creationId xmlns:a16="http://schemas.microsoft.com/office/drawing/2014/main" id="{EE107778-4F20-96B4-E391-B6B32BBAF3ED}"/>
                </a:ext>
              </a:extLst>
            </p:cNvPr>
            <p:cNvGrpSpPr/>
            <p:nvPr/>
          </p:nvGrpSpPr>
          <p:grpSpPr>
            <a:xfrm>
              <a:off x="8535411" y="1695647"/>
              <a:ext cx="72076" cy="72076"/>
              <a:chOff x="8535411" y="1695647"/>
              <a:chExt cx="72076" cy="72076"/>
            </a:xfrm>
            <a:solidFill>
              <a:srgbClr val="000000"/>
            </a:solidFill>
          </p:grpSpPr>
          <p:sp>
            <p:nvSpPr>
              <p:cNvPr id="2597" name="Freeform: Shape 2596">
                <a:extLst>
                  <a:ext uri="{FF2B5EF4-FFF2-40B4-BE49-F238E27FC236}">
                    <a16:creationId xmlns:a16="http://schemas.microsoft.com/office/drawing/2014/main" id="{394F45ED-2952-4FAE-B882-D66A1BC4085E}"/>
                  </a:ext>
                </a:extLst>
              </p:cNvPr>
              <p:cNvSpPr/>
              <p:nvPr/>
            </p:nvSpPr>
            <p:spPr>
              <a:xfrm>
                <a:off x="8571386" y="1695647"/>
                <a:ext cx="12711" cy="72076"/>
              </a:xfrm>
              <a:custGeom>
                <a:avLst/>
                <a:gdLst>
                  <a:gd name="connsiteX0" fmla="*/ 95 w 12711"/>
                  <a:gd name="connsiteY0" fmla="*/ 22 h 72076"/>
                  <a:gd name="connsiteX1" fmla="*/ 95 w 12711"/>
                  <a:gd name="connsiteY1" fmla="*/ 72098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5" y="22"/>
                    </a:moveTo>
                    <a:lnTo>
                      <a:pt x="95" y="72098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6B8CEE44-8159-DF84-3C7D-CA23B4EBD1CF}"/>
                  </a:ext>
                </a:extLst>
              </p:cNvPr>
              <p:cNvSpPr/>
              <p:nvPr/>
            </p:nvSpPr>
            <p:spPr>
              <a:xfrm>
                <a:off x="8535411" y="1731622"/>
                <a:ext cx="72076" cy="12711"/>
              </a:xfrm>
              <a:custGeom>
                <a:avLst/>
                <a:gdLst>
                  <a:gd name="connsiteX0" fmla="*/ 72171 w 72076"/>
                  <a:gd name="connsiteY0" fmla="*/ 22 h 12711"/>
                  <a:gd name="connsiteX1" fmla="*/ 95 w 72076"/>
                  <a:gd name="connsiteY1" fmla="*/ 22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71" y="22"/>
                    </a:moveTo>
                    <a:lnTo>
                      <a:pt x="95" y="22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1" name="Graphic 343">
              <a:extLst>
                <a:ext uri="{FF2B5EF4-FFF2-40B4-BE49-F238E27FC236}">
                  <a16:creationId xmlns:a16="http://schemas.microsoft.com/office/drawing/2014/main" id="{7E0B9A18-901F-1A3E-E4BD-54BCC3942406}"/>
                </a:ext>
              </a:extLst>
            </p:cNvPr>
            <p:cNvGrpSpPr/>
            <p:nvPr/>
          </p:nvGrpSpPr>
          <p:grpSpPr>
            <a:xfrm>
              <a:off x="8485708" y="1675054"/>
              <a:ext cx="72076" cy="72076"/>
              <a:chOff x="8485708" y="1675054"/>
              <a:chExt cx="72076" cy="72076"/>
            </a:xfrm>
            <a:solidFill>
              <a:srgbClr val="000000"/>
            </a:solidFill>
          </p:grpSpPr>
          <p:sp>
            <p:nvSpPr>
              <p:cNvPr id="2595" name="Freeform: Shape 2594">
                <a:extLst>
                  <a:ext uri="{FF2B5EF4-FFF2-40B4-BE49-F238E27FC236}">
                    <a16:creationId xmlns:a16="http://schemas.microsoft.com/office/drawing/2014/main" id="{2EE28472-62BE-D69F-A63E-5963E336ECB4}"/>
                  </a:ext>
                </a:extLst>
              </p:cNvPr>
              <p:cNvSpPr/>
              <p:nvPr/>
            </p:nvSpPr>
            <p:spPr>
              <a:xfrm>
                <a:off x="8521682" y="1675054"/>
                <a:ext cx="12711" cy="72076"/>
              </a:xfrm>
              <a:custGeom>
                <a:avLst/>
                <a:gdLst>
                  <a:gd name="connsiteX0" fmla="*/ 91 w 12711"/>
                  <a:gd name="connsiteY0" fmla="*/ 21 h 72076"/>
                  <a:gd name="connsiteX1" fmla="*/ 91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1" y="21"/>
                    </a:moveTo>
                    <a:lnTo>
                      <a:pt x="91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96" name="Freeform: Shape 2595">
                <a:extLst>
                  <a:ext uri="{FF2B5EF4-FFF2-40B4-BE49-F238E27FC236}">
                    <a16:creationId xmlns:a16="http://schemas.microsoft.com/office/drawing/2014/main" id="{BD15D704-704E-47E6-4B85-9078743C25B1}"/>
                  </a:ext>
                </a:extLst>
              </p:cNvPr>
              <p:cNvSpPr/>
              <p:nvPr/>
            </p:nvSpPr>
            <p:spPr>
              <a:xfrm>
                <a:off x="8485708" y="1711028"/>
                <a:ext cx="72076" cy="12711"/>
              </a:xfrm>
              <a:custGeom>
                <a:avLst/>
                <a:gdLst>
                  <a:gd name="connsiteX0" fmla="*/ 72167 w 72076"/>
                  <a:gd name="connsiteY0" fmla="*/ 21 h 12711"/>
                  <a:gd name="connsiteX1" fmla="*/ 91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7" y="21"/>
                    </a:moveTo>
                    <a:lnTo>
                      <a:pt x="91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2" name="Graphic 343">
              <a:extLst>
                <a:ext uri="{FF2B5EF4-FFF2-40B4-BE49-F238E27FC236}">
                  <a16:creationId xmlns:a16="http://schemas.microsoft.com/office/drawing/2014/main" id="{165C1678-B3D4-1534-38CD-11CF249480FD}"/>
                </a:ext>
              </a:extLst>
            </p:cNvPr>
            <p:cNvGrpSpPr/>
            <p:nvPr/>
          </p:nvGrpSpPr>
          <p:grpSpPr>
            <a:xfrm>
              <a:off x="8473250" y="1675054"/>
              <a:ext cx="72076" cy="72076"/>
              <a:chOff x="8473250" y="1675054"/>
              <a:chExt cx="72076" cy="72076"/>
            </a:xfrm>
            <a:solidFill>
              <a:srgbClr val="000000"/>
            </a:solidFill>
          </p:grpSpPr>
          <p:sp>
            <p:nvSpPr>
              <p:cNvPr id="2593" name="Freeform: Shape 2592">
                <a:extLst>
                  <a:ext uri="{FF2B5EF4-FFF2-40B4-BE49-F238E27FC236}">
                    <a16:creationId xmlns:a16="http://schemas.microsoft.com/office/drawing/2014/main" id="{ADF00FAC-0EDE-A748-3305-0D0C0534253E}"/>
                  </a:ext>
                </a:extLst>
              </p:cNvPr>
              <p:cNvSpPr/>
              <p:nvPr/>
            </p:nvSpPr>
            <p:spPr>
              <a:xfrm>
                <a:off x="8509225" y="1675054"/>
                <a:ext cx="12711" cy="72076"/>
              </a:xfrm>
              <a:custGeom>
                <a:avLst/>
                <a:gdLst>
                  <a:gd name="connsiteX0" fmla="*/ 90 w 12711"/>
                  <a:gd name="connsiteY0" fmla="*/ 21 h 72076"/>
                  <a:gd name="connsiteX1" fmla="*/ 90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90" y="21"/>
                    </a:moveTo>
                    <a:lnTo>
                      <a:pt x="90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94" name="Freeform: Shape 2593">
                <a:extLst>
                  <a:ext uri="{FF2B5EF4-FFF2-40B4-BE49-F238E27FC236}">
                    <a16:creationId xmlns:a16="http://schemas.microsoft.com/office/drawing/2014/main" id="{20C4E921-5991-53FE-D323-85E12BCEDC5D}"/>
                  </a:ext>
                </a:extLst>
              </p:cNvPr>
              <p:cNvSpPr/>
              <p:nvPr/>
            </p:nvSpPr>
            <p:spPr>
              <a:xfrm>
                <a:off x="8473250" y="1711028"/>
                <a:ext cx="72076" cy="12711"/>
              </a:xfrm>
              <a:custGeom>
                <a:avLst/>
                <a:gdLst>
                  <a:gd name="connsiteX0" fmla="*/ 72166 w 72076"/>
                  <a:gd name="connsiteY0" fmla="*/ 21 h 12711"/>
                  <a:gd name="connsiteX1" fmla="*/ 90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6" y="21"/>
                    </a:moveTo>
                    <a:lnTo>
                      <a:pt x="90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3" name="Graphic 343">
              <a:extLst>
                <a:ext uri="{FF2B5EF4-FFF2-40B4-BE49-F238E27FC236}">
                  <a16:creationId xmlns:a16="http://schemas.microsoft.com/office/drawing/2014/main" id="{5B357423-034A-622A-E3B9-6685F00AFEB6}"/>
                </a:ext>
              </a:extLst>
            </p:cNvPr>
            <p:cNvGrpSpPr/>
            <p:nvPr/>
          </p:nvGrpSpPr>
          <p:grpSpPr>
            <a:xfrm>
              <a:off x="8462445" y="1675054"/>
              <a:ext cx="72076" cy="72076"/>
              <a:chOff x="8462445" y="1675054"/>
              <a:chExt cx="72076" cy="72076"/>
            </a:xfrm>
            <a:solidFill>
              <a:srgbClr val="000000"/>
            </a:solidFill>
          </p:grpSpPr>
          <p:sp>
            <p:nvSpPr>
              <p:cNvPr id="2591" name="Freeform: Shape 2590">
                <a:extLst>
                  <a:ext uri="{FF2B5EF4-FFF2-40B4-BE49-F238E27FC236}">
                    <a16:creationId xmlns:a16="http://schemas.microsoft.com/office/drawing/2014/main" id="{3B739B56-F794-8F3C-BA7E-2545EDB1510D}"/>
                  </a:ext>
                </a:extLst>
              </p:cNvPr>
              <p:cNvSpPr/>
              <p:nvPr/>
            </p:nvSpPr>
            <p:spPr>
              <a:xfrm>
                <a:off x="8498420" y="1675054"/>
                <a:ext cx="12711" cy="72076"/>
              </a:xfrm>
              <a:custGeom>
                <a:avLst/>
                <a:gdLst>
                  <a:gd name="connsiteX0" fmla="*/ 89 w 12711"/>
                  <a:gd name="connsiteY0" fmla="*/ 21 h 72076"/>
                  <a:gd name="connsiteX1" fmla="*/ 89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9" y="21"/>
                    </a:moveTo>
                    <a:lnTo>
                      <a:pt x="89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92" name="Freeform: Shape 2591">
                <a:extLst>
                  <a:ext uri="{FF2B5EF4-FFF2-40B4-BE49-F238E27FC236}">
                    <a16:creationId xmlns:a16="http://schemas.microsoft.com/office/drawing/2014/main" id="{C22F71F9-391C-E9BA-C8FE-E3D4B1C91505}"/>
                  </a:ext>
                </a:extLst>
              </p:cNvPr>
              <p:cNvSpPr/>
              <p:nvPr/>
            </p:nvSpPr>
            <p:spPr>
              <a:xfrm>
                <a:off x="8462445" y="1711028"/>
                <a:ext cx="72076" cy="12711"/>
              </a:xfrm>
              <a:custGeom>
                <a:avLst/>
                <a:gdLst>
                  <a:gd name="connsiteX0" fmla="*/ 72165 w 72076"/>
                  <a:gd name="connsiteY0" fmla="*/ 21 h 12711"/>
                  <a:gd name="connsiteX1" fmla="*/ 89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5" y="21"/>
                    </a:moveTo>
                    <a:lnTo>
                      <a:pt x="89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4" name="Graphic 343">
              <a:extLst>
                <a:ext uri="{FF2B5EF4-FFF2-40B4-BE49-F238E27FC236}">
                  <a16:creationId xmlns:a16="http://schemas.microsoft.com/office/drawing/2014/main" id="{75B114A2-EEF0-5223-0474-B9DFDDB87172}"/>
                </a:ext>
              </a:extLst>
            </p:cNvPr>
            <p:cNvGrpSpPr/>
            <p:nvPr/>
          </p:nvGrpSpPr>
          <p:grpSpPr>
            <a:xfrm>
              <a:off x="8453547" y="1675054"/>
              <a:ext cx="72076" cy="72076"/>
              <a:chOff x="8453547" y="1675054"/>
              <a:chExt cx="72076" cy="72076"/>
            </a:xfrm>
            <a:solidFill>
              <a:srgbClr val="000000"/>
            </a:solidFill>
          </p:grpSpPr>
          <p:sp>
            <p:nvSpPr>
              <p:cNvPr id="2589" name="Freeform: Shape 2588">
                <a:extLst>
                  <a:ext uri="{FF2B5EF4-FFF2-40B4-BE49-F238E27FC236}">
                    <a16:creationId xmlns:a16="http://schemas.microsoft.com/office/drawing/2014/main" id="{999B5BCD-EE79-8F7A-8F38-1A8176F9F073}"/>
                  </a:ext>
                </a:extLst>
              </p:cNvPr>
              <p:cNvSpPr/>
              <p:nvPr/>
            </p:nvSpPr>
            <p:spPr>
              <a:xfrm>
                <a:off x="8489521" y="1675054"/>
                <a:ext cx="12711" cy="72076"/>
              </a:xfrm>
              <a:custGeom>
                <a:avLst/>
                <a:gdLst>
                  <a:gd name="connsiteX0" fmla="*/ 88 w 12711"/>
                  <a:gd name="connsiteY0" fmla="*/ 21 h 72076"/>
                  <a:gd name="connsiteX1" fmla="*/ 88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8" y="21"/>
                    </a:moveTo>
                    <a:lnTo>
                      <a:pt x="88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90" name="Freeform: Shape 2589">
                <a:extLst>
                  <a:ext uri="{FF2B5EF4-FFF2-40B4-BE49-F238E27FC236}">
                    <a16:creationId xmlns:a16="http://schemas.microsoft.com/office/drawing/2014/main" id="{1DE8A9CB-98FE-41B0-F59E-1B9AEF21BD2B}"/>
                  </a:ext>
                </a:extLst>
              </p:cNvPr>
              <p:cNvSpPr/>
              <p:nvPr/>
            </p:nvSpPr>
            <p:spPr>
              <a:xfrm>
                <a:off x="8453547" y="1711028"/>
                <a:ext cx="72076" cy="12711"/>
              </a:xfrm>
              <a:custGeom>
                <a:avLst/>
                <a:gdLst>
                  <a:gd name="connsiteX0" fmla="*/ 72165 w 72076"/>
                  <a:gd name="connsiteY0" fmla="*/ 21 h 12711"/>
                  <a:gd name="connsiteX1" fmla="*/ 88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5" y="21"/>
                    </a:moveTo>
                    <a:lnTo>
                      <a:pt x="88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5" name="Graphic 343">
              <a:extLst>
                <a:ext uri="{FF2B5EF4-FFF2-40B4-BE49-F238E27FC236}">
                  <a16:creationId xmlns:a16="http://schemas.microsoft.com/office/drawing/2014/main" id="{5ACC7107-06ED-37AE-0C30-41F1230E9FFA}"/>
                </a:ext>
              </a:extLst>
            </p:cNvPr>
            <p:cNvGrpSpPr/>
            <p:nvPr/>
          </p:nvGrpSpPr>
          <p:grpSpPr>
            <a:xfrm>
              <a:off x="8442487" y="1675054"/>
              <a:ext cx="72076" cy="72076"/>
              <a:chOff x="8442487" y="1675054"/>
              <a:chExt cx="72076" cy="72076"/>
            </a:xfrm>
            <a:solidFill>
              <a:srgbClr val="000000"/>
            </a:solidFill>
          </p:grpSpPr>
          <p:sp>
            <p:nvSpPr>
              <p:cNvPr id="2587" name="Freeform: Shape 2586">
                <a:extLst>
                  <a:ext uri="{FF2B5EF4-FFF2-40B4-BE49-F238E27FC236}">
                    <a16:creationId xmlns:a16="http://schemas.microsoft.com/office/drawing/2014/main" id="{D47BEBB3-8549-DB4D-DBB3-0E001039ABF3}"/>
                  </a:ext>
                </a:extLst>
              </p:cNvPr>
              <p:cNvSpPr/>
              <p:nvPr/>
            </p:nvSpPr>
            <p:spPr>
              <a:xfrm>
                <a:off x="8478462" y="1675054"/>
                <a:ext cx="12711" cy="72076"/>
              </a:xfrm>
              <a:custGeom>
                <a:avLst/>
                <a:gdLst>
                  <a:gd name="connsiteX0" fmla="*/ 87 w 12711"/>
                  <a:gd name="connsiteY0" fmla="*/ 21 h 72076"/>
                  <a:gd name="connsiteX1" fmla="*/ 87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7" y="21"/>
                    </a:moveTo>
                    <a:lnTo>
                      <a:pt x="87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88" name="Freeform: Shape 2587">
                <a:extLst>
                  <a:ext uri="{FF2B5EF4-FFF2-40B4-BE49-F238E27FC236}">
                    <a16:creationId xmlns:a16="http://schemas.microsoft.com/office/drawing/2014/main" id="{D840635B-70BB-7A46-E9D2-28094956277F}"/>
                  </a:ext>
                </a:extLst>
              </p:cNvPr>
              <p:cNvSpPr/>
              <p:nvPr/>
            </p:nvSpPr>
            <p:spPr>
              <a:xfrm>
                <a:off x="8442487" y="1711028"/>
                <a:ext cx="72076" cy="12711"/>
              </a:xfrm>
              <a:custGeom>
                <a:avLst/>
                <a:gdLst>
                  <a:gd name="connsiteX0" fmla="*/ 72164 w 72076"/>
                  <a:gd name="connsiteY0" fmla="*/ 21 h 12711"/>
                  <a:gd name="connsiteX1" fmla="*/ 87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4" y="21"/>
                    </a:moveTo>
                    <a:lnTo>
                      <a:pt x="87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6" name="Graphic 343">
              <a:extLst>
                <a:ext uri="{FF2B5EF4-FFF2-40B4-BE49-F238E27FC236}">
                  <a16:creationId xmlns:a16="http://schemas.microsoft.com/office/drawing/2014/main" id="{DF8D73EC-402A-63B8-2A7F-C7A04A72CAC1}"/>
                </a:ext>
              </a:extLst>
            </p:cNvPr>
            <p:cNvGrpSpPr/>
            <p:nvPr/>
          </p:nvGrpSpPr>
          <p:grpSpPr>
            <a:xfrm>
              <a:off x="8430030" y="1675054"/>
              <a:ext cx="72076" cy="72076"/>
              <a:chOff x="8430030" y="1675054"/>
              <a:chExt cx="72076" cy="72076"/>
            </a:xfrm>
            <a:solidFill>
              <a:srgbClr val="000000"/>
            </a:solidFill>
          </p:grpSpPr>
          <p:sp>
            <p:nvSpPr>
              <p:cNvPr id="2585" name="Freeform: Shape 2584">
                <a:extLst>
                  <a:ext uri="{FF2B5EF4-FFF2-40B4-BE49-F238E27FC236}">
                    <a16:creationId xmlns:a16="http://schemas.microsoft.com/office/drawing/2014/main" id="{22635DAB-AD11-827B-41D5-9473FFD561D7}"/>
                  </a:ext>
                </a:extLst>
              </p:cNvPr>
              <p:cNvSpPr/>
              <p:nvPr/>
            </p:nvSpPr>
            <p:spPr>
              <a:xfrm>
                <a:off x="8466004" y="1675054"/>
                <a:ext cx="12711" cy="72076"/>
              </a:xfrm>
              <a:custGeom>
                <a:avLst/>
                <a:gdLst>
                  <a:gd name="connsiteX0" fmla="*/ 86 w 12711"/>
                  <a:gd name="connsiteY0" fmla="*/ 21 h 72076"/>
                  <a:gd name="connsiteX1" fmla="*/ 86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6" y="21"/>
                    </a:moveTo>
                    <a:lnTo>
                      <a:pt x="86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86" name="Freeform: Shape 2585">
                <a:extLst>
                  <a:ext uri="{FF2B5EF4-FFF2-40B4-BE49-F238E27FC236}">
                    <a16:creationId xmlns:a16="http://schemas.microsoft.com/office/drawing/2014/main" id="{BC026B27-8DAD-6968-3FA1-39C9674D5305}"/>
                  </a:ext>
                </a:extLst>
              </p:cNvPr>
              <p:cNvSpPr/>
              <p:nvPr/>
            </p:nvSpPr>
            <p:spPr>
              <a:xfrm>
                <a:off x="8430030" y="1711028"/>
                <a:ext cx="72076" cy="12711"/>
              </a:xfrm>
              <a:custGeom>
                <a:avLst/>
                <a:gdLst>
                  <a:gd name="connsiteX0" fmla="*/ 72163 w 72076"/>
                  <a:gd name="connsiteY0" fmla="*/ 21 h 12711"/>
                  <a:gd name="connsiteX1" fmla="*/ 86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3" y="21"/>
                    </a:moveTo>
                    <a:lnTo>
                      <a:pt x="86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7" name="Graphic 343">
              <a:extLst>
                <a:ext uri="{FF2B5EF4-FFF2-40B4-BE49-F238E27FC236}">
                  <a16:creationId xmlns:a16="http://schemas.microsoft.com/office/drawing/2014/main" id="{2A9BDD45-0FAD-DDD8-8F82-2917EE4080CB}"/>
                </a:ext>
              </a:extLst>
            </p:cNvPr>
            <p:cNvGrpSpPr/>
            <p:nvPr/>
          </p:nvGrpSpPr>
          <p:grpSpPr>
            <a:xfrm>
              <a:off x="8419225" y="1675054"/>
              <a:ext cx="72076" cy="72076"/>
              <a:chOff x="8419225" y="1675054"/>
              <a:chExt cx="72076" cy="72076"/>
            </a:xfrm>
            <a:solidFill>
              <a:srgbClr val="000000"/>
            </a:solidFill>
          </p:grpSpPr>
          <p:sp>
            <p:nvSpPr>
              <p:cNvPr id="2583" name="Freeform: Shape 2582">
                <a:extLst>
                  <a:ext uri="{FF2B5EF4-FFF2-40B4-BE49-F238E27FC236}">
                    <a16:creationId xmlns:a16="http://schemas.microsoft.com/office/drawing/2014/main" id="{653F49FB-B7F6-E65D-3164-14E48E4C03F5}"/>
                  </a:ext>
                </a:extLst>
              </p:cNvPr>
              <p:cNvSpPr/>
              <p:nvPr/>
            </p:nvSpPr>
            <p:spPr>
              <a:xfrm>
                <a:off x="8455199" y="1675054"/>
                <a:ext cx="12711" cy="72076"/>
              </a:xfrm>
              <a:custGeom>
                <a:avLst/>
                <a:gdLst>
                  <a:gd name="connsiteX0" fmla="*/ 86 w 12711"/>
                  <a:gd name="connsiteY0" fmla="*/ 21 h 72076"/>
                  <a:gd name="connsiteX1" fmla="*/ 86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6" y="21"/>
                    </a:moveTo>
                    <a:lnTo>
                      <a:pt x="86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84" name="Freeform: Shape 2583">
                <a:extLst>
                  <a:ext uri="{FF2B5EF4-FFF2-40B4-BE49-F238E27FC236}">
                    <a16:creationId xmlns:a16="http://schemas.microsoft.com/office/drawing/2014/main" id="{CA2519F1-6031-5072-B6E8-95CB015E755F}"/>
                  </a:ext>
                </a:extLst>
              </p:cNvPr>
              <p:cNvSpPr/>
              <p:nvPr/>
            </p:nvSpPr>
            <p:spPr>
              <a:xfrm>
                <a:off x="8419225" y="1711028"/>
                <a:ext cx="72076" cy="12711"/>
              </a:xfrm>
              <a:custGeom>
                <a:avLst/>
                <a:gdLst>
                  <a:gd name="connsiteX0" fmla="*/ 72162 w 72076"/>
                  <a:gd name="connsiteY0" fmla="*/ 21 h 12711"/>
                  <a:gd name="connsiteX1" fmla="*/ 86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2" y="21"/>
                    </a:moveTo>
                    <a:lnTo>
                      <a:pt x="86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8" name="Graphic 343">
              <a:extLst>
                <a:ext uri="{FF2B5EF4-FFF2-40B4-BE49-F238E27FC236}">
                  <a16:creationId xmlns:a16="http://schemas.microsoft.com/office/drawing/2014/main" id="{8D82D084-BA4A-6D61-6FBB-97CA3337D02C}"/>
                </a:ext>
              </a:extLst>
            </p:cNvPr>
            <p:cNvGrpSpPr/>
            <p:nvPr/>
          </p:nvGrpSpPr>
          <p:grpSpPr>
            <a:xfrm>
              <a:off x="8410326" y="1675054"/>
              <a:ext cx="72076" cy="72076"/>
              <a:chOff x="8410326" y="1675054"/>
              <a:chExt cx="72076" cy="72076"/>
            </a:xfrm>
            <a:solidFill>
              <a:srgbClr val="000000"/>
            </a:solidFill>
          </p:grpSpPr>
          <p:sp>
            <p:nvSpPr>
              <p:cNvPr id="2581" name="Freeform: Shape 2580">
                <a:extLst>
                  <a:ext uri="{FF2B5EF4-FFF2-40B4-BE49-F238E27FC236}">
                    <a16:creationId xmlns:a16="http://schemas.microsoft.com/office/drawing/2014/main" id="{DB999AF7-DA0F-F06B-BBAB-220A79174A69}"/>
                  </a:ext>
                </a:extLst>
              </p:cNvPr>
              <p:cNvSpPr/>
              <p:nvPr/>
            </p:nvSpPr>
            <p:spPr>
              <a:xfrm>
                <a:off x="8446301" y="1675054"/>
                <a:ext cx="12711" cy="72076"/>
              </a:xfrm>
              <a:custGeom>
                <a:avLst/>
                <a:gdLst>
                  <a:gd name="connsiteX0" fmla="*/ 85 w 12711"/>
                  <a:gd name="connsiteY0" fmla="*/ 21 h 72076"/>
                  <a:gd name="connsiteX1" fmla="*/ 85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5" y="21"/>
                    </a:moveTo>
                    <a:lnTo>
                      <a:pt x="85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82" name="Freeform: Shape 2581">
                <a:extLst>
                  <a:ext uri="{FF2B5EF4-FFF2-40B4-BE49-F238E27FC236}">
                    <a16:creationId xmlns:a16="http://schemas.microsoft.com/office/drawing/2014/main" id="{911A27F4-BE9D-F996-9FC4-1D04F331B219}"/>
                  </a:ext>
                </a:extLst>
              </p:cNvPr>
              <p:cNvSpPr/>
              <p:nvPr/>
            </p:nvSpPr>
            <p:spPr>
              <a:xfrm>
                <a:off x="8410326" y="1711028"/>
                <a:ext cx="72076" cy="12711"/>
              </a:xfrm>
              <a:custGeom>
                <a:avLst/>
                <a:gdLst>
                  <a:gd name="connsiteX0" fmla="*/ 72161 w 72076"/>
                  <a:gd name="connsiteY0" fmla="*/ 21 h 12711"/>
                  <a:gd name="connsiteX1" fmla="*/ 85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1" y="21"/>
                    </a:moveTo>
                    <a:lnTo>
                      <a:pt x="85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9" name="Graphic 343">
              <a:extLst>
                <a:ext uri="{FF2B5EF4-FFF2-40B4-BE49-F238E27FC236}">
                  <a16:creationId xmlns:a16="http://schemas.microsoft.com/office/drawing/2014/main" id="{8D196EEC-97FA-B368-0EE6-A9CCF6DFDB91}"/>
                </a:ext>
              </a:extLst>
            </p:cNvPr>
            <p:cNvGrpSpPr/>
            <p:nvPr/>
          </p:nvGrpSpPr>
          <p:grpSpPr>
            <a:xfrm>
              <a:off x="8399267" y="1675054"/>
              <a:ext cx="72076" cy="72076"/>
              <a:chOff x="8399267" y="1675054"/>
              <a:chExt cx="72076" cy="72076"/>
            </a:xfrm>
            <a:solidFill>
              <a:srgbClr val="000000"/>
            </a:solidFill>
          </p:grpSpPr>
          <p:sp>
            <p:nvSpPr>
              <p:cNvPr id="2579" name="Freeform: Shape 2578">
                <a:extLst>
                  <a:ext uri="{FF2B5EF4-FFF2-40B4-BE49-F238E27FC236}">
                    <a16:creationId xmlns:a16="http://schemas.microsoft.com/office/drawing/2014/main" id="{C78E9B1D-195D-EA12-BA9E-7180EF66999B}"/>
                  </a:ext>
                </a:extLst>
              </p:cNvPr>
              <p:cNvSpPr/>
              <p:nvPr/>
            </p:nvSpPr>
            <p:spPr>
              <a:xfrm>
                <a:off x="8435242" y="1675054"/>
                <a:ext cx="12711" cy="72076"/>
              </a:xfrm>
              <a:custGeom>
                <a:avLst/>
                <a:gdLst>
                  <a:gd name="connsiteX0" fmla="*/ 84 w 12711"/>
                  <a:gd name="connsiteY0" fmla="*/ 21 h 72076"/>
                  <a:gd name="connsiteX1" fmla="*/ 84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4" y="21"/>
                    </a:moveTo>
                    <a:lnTo>
                      <a:pt x="84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80" name="Freeform: Shape 2579">
                <a:extLst>
                  <a:ext uri="{FF2B5EF4-FFF2-40B4-BE49-F238E27FC236}">
                    <a16:creationId xmlns:a16="http://schemas.microsoft.com/office/drawing/2014/main" id="{7EED42B5-A6E8-4E83-5E5A-FF3A6DD6D9B3}"/>
                  </a:ext>
                </a:extLst>
              </p:cNvPr>
              <p:cNvSpPr/>
              <p:nvPr/>
            </p:nvSpPr>
            <p:spPr>
              <a:xfrm>
                <a:off x="8399267" y="1711028"/>
                <a:ext cx="72076" cy="12711"/>
              </a:xfrm>
              <a:custGeom>
                <a:avLst/>
                <a:gdLst>
                  <a:gd name="connsiteX0" fmla="*/ 72160 w 72076"/>
                  <a:gd name="connsiteY0" fmla="*/ 21 h 12711"/>
                  <a:gd name="connsiteX1" fmla="*/ 84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60" y="21"/>
                    </a:moveTo>
                    <a:lnTo>
                      <a:pt x="84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0" name="Graphic 343">
              <a:extLst>
                <a:ext uri="{FF2B5EF4-FFF2-40B4-BE49-F238E27FC236}">
                  <a16:creationId xmlns:a16="http://schemas.microsoft.com/office/drawing/2014/main" id="{9C2E4EA5-6132-C717-E2FE-D36108EF4A2A}"/>
                </a:ext>
              </a:extLst>
            </p:cNvPr>
            <p:cNvGrpSpPr/>
            <p:nvPr/>
          </p:nvGrpSpPr>
          <p:grpSpPr>
            <a:xfrm>
              <a:off x="8386809" y="1675054"/>
              <a:ext cx="72076" cy="72076"/>
              <a:chOff x="8386809" y="1675054"/>
              <a:chExt cx="72076" cy="72076"/>
            </a:xfrm>
            <a:solidFill>
              <a:srgbClr val="000000"/>
            </a:solidFill>
          </p:grpSpPr>
          <p:sp>
            <p:nvSpPr>
              <p:cNvPr id="2577" name="Freeform: Shape 2576">
                <a:extLst>
                  <a:ext uri="{FF2B5EF4-FFF2-40B4-BE49-F238E27FC236}">
                    <a16:creationId xmlns:a16="http://schemas.microsoft.com/office/drawing/2014/main" id="{F5EF1FA1-4208-A1A7-70C2-2519C77BA67D}"/>
                  </a:ext>
                </a:extLst>
              </p:cNvPr>
              <p:cNvSpPr/>
              <p:nvPr/>
            </p:nvSpPr>
            <p:spPr>
              <a:xfrm>
                <a:off x="8422784" y="1675054"/>
                <a:ext cx="12711" cy="72076"/>
              </a:xfrm>
              <a:custGeom>
                <a:avLst/>
                <a:gdLst>
                  <a:gd name="connsiteX0" fmla="*/ 83 w 12711"/>
                  <a:gd name="connsiteY0" fmla="*/ 21 h 72076"/>
                  <a:gd name="connsiteX1" fmla="*/ 83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3" y="21"/>
                    </a:moveTo>
                    <a:lnTo>
                      <a:pt x="83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8" name="Freeform: Shape 2577">
                <a:extLst>
                  <a:ext uri="{FF2B5EF4-FFF2-40B4-BE49-F238E27FC236}">
                    <a16:creationId xmlns:a16="http://schemas.microsoft.com/office/drawing/2014/main" id="{3351B6CC-554D-E41A-ABC5-A5590C0B0322}"/>
                  </a:ext>
                </a:extLst>
              </p:cNvPr>
              <p:cNvSpPr/>
              <p:nvPr/>
            </p:nvSpPr>
            <p:spPr>
              <a:xfrm>
                <a:off x="8386809" y="1711028"/>
                <a:ext cx="72076" cy="12711"/>
              </a:xfrm>
              <a:custGeom>
                <a:avLst/>
                <a:gdLst>
                  <a:gd name="connsiteX0" fmla="*/ 72159 w 72076"/>
                  <a:gd name="connsiteY0" fmla="*/ 21 h 12711"/>
                  <a:gd name="connsiteX1" fmla="*/ 83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9" y="21"/>
                    </a:moveTo>
                    <a:lnTo>
                      <a:pt x="83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1" name="Graphic 343">
              <a:extLst>
                <a:ext uri="{FF2B5EF4-FFF2-40B4-BE49-F238E27FC236}">
                  <a16:creationId xmlns:a16="http://schemas.microsoft.com/office/drawing/2014/main" id="{5A7E3E31-6772-854B-E490-74C90CCA8B79}"/>
                </a:ext>
              </a:extLst>
            </p:cNvPr>
            <p:cNvGrpSpPr/>
            <p:nvPr/>
          </p:nvGrpSpPr>
          <p:grpSpPr>
            <a:xfrm>
              <a:off x="8376004" y="1675054"/>
              <a:ext cx="72076" cy="72076"/>
              <a:chOff x="8376004" y="1675054"/>
              <a:chExt cx="72076" cy="72076"/>
            </a:xfrm>
            <a:solidFill>
              <a:srgbClr val="000000"/>
            </a:solidFill>
          </p:grpSpPr>
          <p:sp>
            <p:nvSpPr>
              <p:cNvPr id="2575" name="Freeform: Shape 2574">
                <a:extLst>
                  <a:ext uri="{FF2B5EF4-FFF2-40B4-BE49-F238E27FC236}">
                    <a16:creationId xmlns:a16="http://schemas.microsoft.com/office/drawing/2014/main" id="{0F82FF82-40F5-FF9C-F729-B7D7C2EB274E}"/>
                  </a:ext>
                </a:extLst>
              </p:cNvPr>
              <p:cNvSpPr/>
              <p:nvPr/>
            </p:nvSpPr>
            <p:spPr>
              <a:xfrm>
                <a:off x="8411979" y="1675054"/>
                <a:ext cx="12711" cy="72076"/>
              </a:xfrm>
              <a:custGeom>
                <a:avLst/>
                <a:gdLst>
                  <a:gd name="connsiteX0" fmla="*/ 82 w 12711"/>
                  <a:gd name="connsiteY0" fmla="*/ 21 h 72076"/>
                  <a:gd name="connsiteX1" fmla="*/ 82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2" y="21"/>
                    </a:moveTo>
                    <a:lnTo>
                      <a:pt x="82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6" name="Freeform: Shape 2575">
                <a:extLst>
                  <a:ext uri="{FF2B5EF4-FFF2-40B4-BE49-F238E27FC236}">
                    <a16:creationId xmlns:a16="http://schemas.microsoft.com/office/drawing/2014/main" id="{A2F27B2C-F7C9-EFB5-0A44-F446943C9837}"/>
                  </a:ext>
                </a:extLst>
              </p:cNvPr>
              <p:cNvSpPr/>
              <p:nvPr/>
            </p:nvSpPr>
            <p:spPr>
              <a:xfrm>
                <a:off x="8376004" y="1711028"/>
                <a:ext cx="72076" cy="12711"/>
              </a:xfrm>
              <a:custGeom>
                <a:avLst/>
                <a:gdLst>
                  <a:gd name="connsiteX0" fmla="*/ 72158 w 72076"/>
                  <a:gd name="connsiteY0" fmla="*/ 21 h 12711"/>
                  <a:gd name="connsiteX1" fmla="*/ 82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8" y="21"/>
                    </a:moveTo>
                    <a:lnTo>
                      <a:pt x="82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2" name="Graphic 343">
              <a:extLst>
                <a:ext uri="{FF2B5EF4-FFF2-40B4-BE49-F238E27FC236}">
                  <a16:creationId xmlns:a16="http://schemas.microsoft.com/office/drawing/2014/main" id="{4E55E1E7-52A9-9404-3DED-755D89EA8FAB}"/>
                </a:ext>
              </a:extLst>
            </p:cNvPr>
            <p:cNvGrpSpPr/>
            <p:nvPr/>
          </p:nvGrpSpPr>
          <p:grpSpPr>
            <a:xfrm>
              <a:off x="8367106" y="1675054"/>
              <a:ext cx="72076" cy="72076"/>
              <a:chOff x="8367106" y="1675054"/>
              <a:chExt cx="72076" cy="72076"/>
            </a:xfrm>
            <a:solidFill>
              <a:srgbClr val="000000"/>
            </a:solidFill>
          </p:grpSpPr>
          <p:sp>
            <p:nvSpPr>
              <p:cNvPr id="2573" name="Freeform: Shape 2572">
                <a:extLst>
                  <a:ext uri="{FF2B5EF4-FFF2-40B4-BE49-F238E27FC236}">
                    <a16:creationId xmlns:a16="http://schemas.microsoft.com/office/drawing/2014/main" id="{C9F7D3E2-C005-B859-9CA0-3049D397087B}"/>
                  </a:ext>
                </a:extLst>
              </p:cNvPr>
              <p:cNvSpPr/>
              <p:nvPr/>
            </p:nvSpPr>
            <p:spPr>
              <a:xfrm>
                <a:off x="8403081" y="1675054"/>
                <a:ext cx="12711" cy="72076"/>
              </a:xfrm>
              <a:custGeom>
                <a:avLst/>
                <a:gdLst>
                  <a:gd name="connsiteX0" fmla="*/ 81 w 12711"/>
                  <a:gd name="connsiteY0" fmla="*/ 21 h 72076"/>
                  <a:gd name="connsiteX1" fmla="*/ 81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1" y="21"/>
                    </a:moveTo>
                    <a:lnTo>
                      <a:pt x="81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" name="Freeform: Shape 2573">
                <a:extLst>
                  <a:ext uri="{FF2B5EF4-FFF2-40B4-BE49-F238E27FC236}">
                    <a16:creationId xmlns:a16="http://schemas.microsoft.com/office/drawing/2014/main" id="{F3080AED-C654-97E7-ACEE-39CFE5D32310}"/>
                  </a:ext>
                </a:extLst>
              </p:cNvPr>
              <p:cNvSpPr/>
              <p:nvPr/>
            </p:nvSpPr>
            <p:spPr>
              <a:xfrm>
                <a:off x="8367106" y="1711028"/>
                <a:ext cx="72076" cy="12711"/>
              </a:xfrm>
              <a:custGeom>
                <a:avLst/>
                <a:gdLst>
                  <a:gd name="connsiteX0" fmla="*/ 72158 w 72076"/>
                  <a:gd name="connsiteY0" fmla="*/ 21 h 12711"/>
                  <a:gd name="connsiteX1" fmla="*/ 81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8" y="21"/>
                    </a:moveTo>
                    <a:lnTo>
                      <a:pt x="81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3" name="Graphic 343">
              <a:extLst>
                <a:ext uri="{FF2B5EF4-FFF2-40B4-BE49-F238E27FC236}">
                  <a16:creationId xmlns:a16="http://schemas.microsoft.com/office/drawing/2014/main" id="{89A08BE3-78BF-7E4B-339D-D5651CF85CCD}"/>
                </a:ext>
              </a:extLst>
            </p:cNvPr>
            <p:cNvGrpSpPr/>
            <p:nvPr/>
          </p:nvGrpSpPr>
          <p:grpSpPr>
            <a:xfrm>
              <a:off x="8289818" y="1675054"/>
              <a:ext cx="72076" cy="72076"/>
              <a:chOff x="8289818" y="1675054"/>
              <a:chExt cx="72076" cy="72076"/>
            </a:xfrm>
            <a:solidFill>
              <a:srgbClr val="000000"/>
            </a:solidFill>
          </p:grpSpPr>
          <p:sp>
            <p:nvSpPr>
              <p:cNvPr id="2571" name="Freeform: Shape 2570">
                <a:extLst>
                  <a:ext uri="{FF2B5EF4-FFF2-40B4-BE49-F238E27FC236}">
                    <a16:creationId xmlns:a16="http://schemas.microsoft.com/office/drawing/2014/main" id="{42118E8B-2E15-A8E2-3A9D-794924DEF426}"/>
                  </a:ext>
                </a:extLst>
              </p:cNvPr>
              <p:cNvSpPr/>
              <p:nvPr/>
            </p:nvSpPr>
            <p:spPr>
              <a:xfrm>
                <a:off x="8325793" y="1675054"/>
                <a:ext cx="12711" cy="72076"/>
              </a:xfrm>
              <a:custGeom>
                <a:avLst/>
                <a:gdLst>
                  <a:gd name="connsiteX0" fmla="*/ 75 w 12711"/>
                  <a:gd name="connsiteY0" fmla="*/ 21 h 72076"/>
                  <a:gd name="connsiteX1" fmla="*/ 75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75" y="21"/>
                    </a:moveTo>
                    <a:lnTo>
                      <a:pt x="75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2" name="Freeform: Shape 2571">
                <a:extLst>
                  <a:ext uri="{FF2B5EF4-FFF2-40B4-BE49-F238E27FC236}">
                    <a16:creationId xmlns:a16="http://schemas.microsoft.com/office/drawing/2014/main" id="{F162D098-B8DD-C8DB-7980-9D0D1727D9E4}"/>
                  </a:ext>
                </a:extLst>
              </p:cNvPr>
              <p:cNvSpPr/>
              <p:nvPr/>
            </p:nvSpPr>
            <p:spPr>
              <a:xfrm>
                <a:off x="8289818" y="1711028"/>
                <a:ext cx="72076" cy="12711"/>
              </a:xfrm>
              <a:custGeom>
                <a:avLst/>
                <a:gdLst>
                  <a:gd name="connsiteX0" fmla="*/ 72152 w 72076"/>
                  <a:gd name="connsiteY0" fmla="*/ 21 h 12711"/>
                  <a:gd name="connsiteX1" fmla="*/ 75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2" y="21"/>
                    </a:moveTo>
                    <a:lnTo>
                      <a:pt x="75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4" name="Graphic 343">
              <a:extLst>
                <a:ext uri="{FF2B5EF4-FFF2-40B4-BE49-F238E27FC236}">
                  <a16:creationId xmlns:a16="http://schemas.microsoft.com/office/drawing/2014/main" id="{87217E22-D339-F5C6-01B6-4669940B5DED}"/>
                </a:ext>
              </a:extLst>
            </p:cNvPr>
            <p:cNvGrpSpPr/>
            <p:nvPr/>
          </p:nvGrpSpPr>
          <p:grpSpPr>
            <a:xfrm>
              <a:off x="8302021" y="1675054"/>
              <a:ext cx="72076" cy="72076"/>
              <a:chOff x="8302021" y="1675054"/>
              <a:chExt cx="72076" cy="72076"/>
            </a:xfrm>
            <a:solidFill>
              <a:srgbClr val="000000"/>
            </a:solidFill>
          </p:grpSpPr>
          <p:sp>
            <p:nvSpPr>
              <p:cNvPr id="2569" name="Freeform: Shape 2568">
                <a:extLst>
                  <a:ext uri="{FF2B5EF4-FFF2-40B4-BE49-F238E27FC236}">
                    <a16:creationId xmlns:a16="http://schemas.microsoft.com/office/drawing/2014/main" id="{EF7CF7C4-0F8C-CE12-7175-F75EA3F6CD99}"/>
                  </a:ext>
                </a:extLst>
              </p:cNvPr>
              <p:cNvSpPr/>
              <p:nvPr/>
            </p:nvSpPr>
            <p:spPr>
              <a:xfrm>
                <a:off x="8337996" y="1675054"/>
                <a:ext cx="12711" cy="72076"/>
              </a:xfrm>
              <a:custGeom>
                <a:avLst/>
                <a:gdLst>
                  <a:gd name="connsiteX0" fmla="*/ 76 w 12711"/>
                  <a:gd name="connsiteY0" fmla="*/ 21 h 72076"/>
                  <a:gd name="connsiteX1" fmla="*/ 76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76" y="21"/>
                    </a:moveTo>
                    <a:lnTo>
                      <a:pt x="76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" name="Freeform: Shape 2569">
                <a:extLst>
                  <a:ext uri="{FF2B5EF4-FFF2-40B4-BE49-F238E27FC236}">
                    <a16:creationId xmlns:a16="http://schemas.microsoft.com/office/drawing/2014/main" id="{6F91A25A-F625-87EF-9241-333B4C8714C3}"/>
                  </a:ext>
                </a:extLst>
              </p:cNvPr>
              <p:cNvSpPr/>
              <p:nvPr/>
            </p:nvSpPr>
            <p:spPr>
              <a:xfrm>
                <a:off x="8302021" y="1711028"/>
                <a:ext cx="72076" cy="12711"/>
              </a:xfrm>
              <a:custGeom>
                <a:avLst/>
                <a:gdLst>
                  <a:gd name="connsiteX0" fmla="*/ 72153 w 72076"/>
                  <a:gd name="connsiteY0" fmla="*/ 21 h 12711"/>
                  <a:gd name="connsiteX1" fmla="*/ 76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3" y="21"/>
                    </a:moveTo>
                    <a:lnTo>
                      <a:pt x="76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5" name="Graphic 343">
              <a:extLst>
                <a:ext uri="{FF2B5EF4-FFF2-40B4-BE49-F238E27FC236}">
                  <a16:creationId xmlns:a16="http://schemas.microsoft.com/office/drawing/2014/main" id="{0353168E-AC48-50D8-CE15-8878C47A3136}"/>
                </a:ext>
              </a:extLst>
            </p:cNvPr>
            <p:cNvGrpSpPr/>
            <p:nvPr/>
          </p:nvGrpSpPr>
          <p:grpSpPr>
            <a:xfrm>
              <a:off x="8036598" y="1619884"/>
              <a:ext cx="72076" cy="72076"/>
              <a:chOff x="8036598" y="1619884"/>
              <a:chExt cx="72076" cy="72076"/>
            </a:xfrm>
            <a:solidFill>
              <a:srgbClr val="000000"/>
            </a:solidFill>
          </p:grpSpPr>
          <p:sp>
            <p:nvSpPr>
              <p:cNvPr id="2567" name="Freeform: Shape 2566">
                <a:extLst>
                  <a:ext uri="{FF2B5EF4-FFF2-40B4-BE49-F238E27FC236}">
                    <a16:creationId xmlns:a16="http://schemas.microsoft.com/office/drawing/2014/main" id="{A6C83A2B-20EB-7E85-0950-D5A16013F234}"/>
                  </a:ext>
                </a:extLst>
              </p:cNvPr>
              <p:cNvSpPr/>
              <p:nvPr/>
            </p:nvSpPr>
            <p:spPr>
              <a:xfrm>
                <a:off x="8072572" y="1619884"/>
                <a:ext cx="12711" cy="72076"/>
              </a:xfrm>
              <a:custGeom>
                <a:avLst/>
                <a:gdLst>
                  <a:gd name="connsiteX0" fmla="*/ 55 w 12711"/>
                  <a:gd name="connsiteY0" fmla="*/ 16 h 72076"/>
                  <a:gd name="connsiteX1" fmla="*/ 55 w 12711"/>
                  <a:gd name="connsiteY1" fmla="*/ 7209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55" y="16"/>
                    </a:moveTo>
                    <a:lnTo>
                      <a:pt x="55" y="7209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" name="Freeform: Shape 2567">
                <a:extLst>
                  <a:ext uri="{FF2B5EF4-FFF2-40B4-BE49-F238E27FC236}">
                    <a16:creationId xmlns:a16="http://schemas.microsoft.com/office/drawing/2014/main" id="{95CABB5E-F0A5-057D-9DD5-A79C4DC8B629}"/>
                  </a:ext>
                </a:extLst>
              </p:cNvPr>
              <p:cNvSpPr/>
              <p:nvPr/>
            </p:nvSpPr>
            <p:spPr>
              <a:xfrm>
                <a:off x="8036598" y="1655859"/>
                <a:ext cx="72076" cy="12711"/>
              </a:xfrm>
              <a:custGeom>
                <a:avLst/>
                <a:gdLst>
                  <a:gd name="connsiteX0" fmla="*/ 72132 w 72076"/>
                  <a:gd name="connsiteY0" fmla="*/ 16 h 12711"/>
                  <a:gd name="connsiteX1" fmla="*/ 55 w 72076"/>
                  <a:gd name="connsiteY1" fmla="*/ 1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32" y="16"/>
                    </a:moveTo>
                    <a:lnTo>
                      <a:pt x="55" y="1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6" name="Graphic 343">
              <a:extLst>
                <a:ext uri="{FF2B5EF4-FFF2-40B4-BE49-F238E27FC236}">
                  <a16:creationId xmlns:a16="http://schemas.microsoft.com/office/drawing/2014/main" id="{EE759AC6-ADEA-BC64-5984-6C2D0406163D}"/>
                </a:ext>
              </a:extLst>
            </p:cNvPr>
            <p:cNvGrpSpPr/>
            <p:nvPr/>
          </p:nvGrpSpPr>
          <p:grpSpPr>
            <a:xfrm>
              <a:off x="7583420" y="1472300"/>
              <a:ext cx="72076" cy="72076"/>
              <a:chOff x="7583420" y="1472300"/>
              <a:chExt cx="72076" cy="72076"/>
            </a:xfrm>
            <a:solidFill>
              <a:srgbClr val="000000"/>
            </a:solidFill>
          </p:grpSpPr>
          <p:sp>
            <p:nvSpPr>
              <p:cNvPr id="2565" name="Freeform: Shape 2564">
                <a:extLst>
                  <a:ext uri="{FF2B5EF4-FFF2-40B4-BE49-F238E27FC236}">
                    <a16:creationId xmlns:a16="http://schemas.microsoft.com/office/drawing/2014/main" id="{B6642D75-388A-5285-E4F0-46305591C8C5}"/>
                  </a:ext>
                </a:extLst>
              </p:cNvPr>
              <p:cNvSpPr/>
              <p:nvPr/>
            </p:nvSpPr>
            <p:spPr>
              <a:xfrm>
                <a:off x="7619394" y="1472300"/>
                <a:ext cx="12711" cy="72076"/>
              </a:xfrm>
              <a:custGeom>
                <a:avLst/>
                <a:gdLst>
                  <a:gd name="connsiteX0" fmla="*/ 20 w 12711"/>
                  <a:gd name="connsiteY0" fmla="*/ 5 h 72076"/>
                  <a:gd name="connsiteX1" fmla="*/ 20 w 12711"/>
                  <a:gd name="connsiteY1" fmla="*/ 72081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20" y="5"/>
                    </a:moveTo>
                    <a:lnTo>
                      <a:pt x="20" y="7208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" name="Freeform: Shape 2565">
                <a:extLst>
                  <a:ext uri="{FF2B5EF4-FFF2-40B4-BE49-F238E27FC236}">
                    <a16:creationId xmlns:a16="http://schemas.microsoft.com/office/drawing/2014/main" id="{3BF83103-E76C-C295-2BAF-BCB84920FA9D}"/>
                  </a:ext>
                </a:extLst>
              </p:cNvPr>
              <p:cNvSpPr/>
              <p:nvPr/>
            </p:nvSpPr>
            <p:spPr>
              <a:xfrm>
                <a:off x="7583420" y="1508274"/>
                <a:ext cx="72076" cy="12711"/>
              </a:xfrm>
              <a:custGeom>
                <a:avLst/>
                <a:gdLst>
                  <a:gd name="connsiteX0" fmla="*/ 72096 w 72076"/>
                  <a:gd name="connsiteY0" fmla="*/ 5 h 12711"/>
                  <a:gd name="connsiteX1" fmla="*/ 20 w 72076"/>
                  <a:gd name="connsiteY1" fmla="*/ 5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096" y="5"/>
                    </a:moveTo>
                    <a:lnTo>
                      <a:pt x="20" y="5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7" name="Graphic 343">
              <a:extLst>
                <a:ext uri="{FF2B5EF4-FFF2-40B4-BE49-F238E27FC236}">
                  <a16:creationId xmlns:a16="http://schemas.microsoft.com/office/drawing/2014/main" id="{6431F02B-4451-1EEC-0917-AADFBA910ADB}"/>
                </a:ext>
              </a:extLst>
            </p:cNvPr>
            <p:cNvGrpSpPr/>
            <p:nvPr/>
          </p:nvGrpSpPr>
          <p:grpSpPr>
            <a:xfrm>
              <a:off x="8314733" y="1675054"/>
              <a:ext cx="72076" cy="72076"/>
              <a:chOff x="8314733" y="1675054"/>
              <a:chExt cx="72076" cy="72076"/>
            </a:xfrm>
            <a:solidFill>
              <a:srgbClr val="000000"/>
            </a:solidFill>
          </p:grpSpPr>
          <p:sp>
            <p:nvSpPr>
              <p:cNvPr id="2563" name="Freeform: Shape 2562">
                <a:extLst>
                  <a:ext uri="{FF2B5EF4-FFF2-40B4-BE49-F238E27FC236}">
                    <a16:creationId xmlns:a16="http://schemas.microsoft.com/office/drawing/2014/main" id="{F6DB25A5-A964-6520-29C3-DD5261F886CE}"/>
                  </a:ext>
                </a:extLst>
              </p:cNvPr>
              <p:cNvSpPr/>
              <p:nvPr/>
            </p:nvSpPr>
            <p:spPr>
              <a:xfrm>
                <a:off x="8350708" y="1675054"/>
                <a:ext cx="12711" cy="72076"/>
              </a:xfrm>
              <a:custGeom>
                <a:avLst/>
                <a:gdLst>
                  <a:gd name="connsiteX0" fmla="*/ 77 w 12711"/>
                  <a:gd name="connsiteY0" fmla="*/ 21 h 72076"/>
                  <a:gd name="connsiteX1" fmla="*/ 77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77" y="21"/>
                    </a:moveTo>
                    <a:lnTo>
                      <a:pt x="77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" name="Freeform: Shape 2563">
                <a:extLst>
                  <a:ext uri="{FF2B5EF4-FFF2-40B4-BE49-F238E27FC236}">
                    <a16:creationId xmlns:a16="http://schemas.microsoft.com/office/drawing/2014/main" id="{CEEF1960-192A-9FEC-846C-4A439EF9297A}"/>
                  </a:ext>
                </a:extLst>
              </p:cNvPr>
              <p:cNvSpPr/>
              <p:nvPr/>
            </p:nvSpPr>
            <p:spPr>
              <a:xfrm>
                <a:off x="8314733" y="1711028"/>
                <a:ext cx="72076" cy="12711"/>
              </a:xfrm>
              <a:custGeom>
                <a:avLst/>
                <a:gdLst>
                  <a:gd name="connsiteX0" fmla="*/ 72154 w 72076"/>
                  <a:gd name="connsiteY0" fmla="*/ 21 h 12711"/>
                  <a:gd name="connsiteX1" fmla="*/ 77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4" y="21"/>
                    </a:moveTo>
                    <a:lnTo>
                      <a:pt x="77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8" name="Graphic 343">
              <a:extLst>
                <a:ext uri="{FF2B5EF4-FFF2-40B4-BE49-F238E27FC236}">
                  <a16:creationId xmlns:a16="http://schemas.microsoft.com/office/drawing/2014/main" id="{9D038F12-C912-206B-3F0F-48AA4528023D}"/>
                </a:ext>
              </a:extLst>
            </p:cNvPr>
            <p:cNvGrpSpPr/>
            <p:nvPr/>
          </p:nvGrpSpPr>
          <p:grpSpPr>
            <a:xfrm>
              <a:off x="8328843" y="1675054"/>
              <a:ext cx="72076" cy="72076"/>
              <a:chOff x="8328843" y="1675054"/>
              <a:chExt cx="72076" cy="72076"/>
            </a:xfrm>
            <a:solidFill>
              <a:srgbClr val="000000"/>
            </a:solidFill>
          </p:grpSpPr>
          <p:sp>
            <p:nvSpPr>
              <p:cNvPr id="2561" name="Freeform: Shape 2560">
                <a:extLst>
                  <a:ext uri="{FF2B5EF4-FFF2-40B4-BE49-F238E27FC236}">
                    <a16:creationId xmlns:a16="http://schemas.microsoft.com/office/drawing/2014/main" id="{9F519B35-A042-179D-FB92-FE1966024246}"/>
                  </a:ext>
                </a:extLst>
              </p:cNvPr>
              <p:cNvSpPr/>
              <p:nvPr/>
            </p:nvSpPr>
            <p:spPr>
              <a:xfrm>
                <a:off x="8364818" y="1675054"/>
                <a:ext cx="12711" cy="72076"/>
              </a:xfrm>
              <a:custGeom>
                <a:avLst/>
                <a:gdLst>
                  <a:gd name="connsiteX0" fmla="*/ 78 w 12711"/>
                  <a:gd name="connsiteY0" fmla="*/ 21 h 72076"/>
                  <a:gd name="connsiteX1" fmla="*/ 78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78" y="21"/>
                    </a:moveTo>
                    <a:lnTo>
                      <a:pt x="78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" name="Freeform: Shape 2561">
                <a:extLst>
                  <a:ext uri="{FF2B5EF4-FFF2-40B4-BE49-F238E27FC236}">
                    <a16:creationId xmlns:a16="http://schemas.microsoft.com/office/drawing/2014/main" id="{50035E6A-49BE-8B6C-DEB9-F176C3ED7611}"/>
                  </a:ext>
                </a:extLst>
              </p:cNvPr>
              <p:cNvSpPr/>
              <p:nvPr/>
            </p:nvSpPr>
            <p:spPr>
              <a:xfrm>
                <a:off x="8328843" y="1711028"/>
                <a:ext cx="72076" cy="12711"/>
              </a:xfrm>
              <a:custGeom>
                <a:avLst/>
                <a:gdLst>
                  <a:gd name="connsiteX0" fmla="*/ 72155 w 72076"/>
                  <a:gd name="connsiteY0" fmla="*/ 21 h 12711"/>
                  <a:gd name="connsiteX1" fmla="*/ 78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5" y="21"/>
                    </a:moveTo>
                    <a:lnTo>
                      <a:pt x="78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9" name="Graphic 343">
              <a:extLst>
                <a:ext uri="{FF2B5EF4-FFF2-40B4-BE49-F238E27FC236}">
                  <a16:creationId xmlns:a16="http://schemas.microsoft.com/office/drawing/2014/main" id="{1D19D870-6250-11FB-4EEE-FC4181FE395F}"/>
                </a:ext>
              </a:extLst>
            </p:cNvPr>
            <p:cNvGrpSpPr/>
            <p:nvPr/>
          </p:nvGrpSpPr>
          <p:grpSpPr>
            <a:xfrm>
              <a:off x="8334182" y="1675054"/>
              <a:ext cx="72076" cy="72076"/>
              <a:chOff x="8334182" y="1675054"/>
              <a:chExt cx="72076" cy="72076"/>
            </a:xfrm>
            <a:solidFill>
              <a:srgbClr val="000000"/>
            </a:solidFill>
          </p:grpSpPr>
          <p:sp>
            <p:nvSpPr>
              <p:cNvPr id="2559" name="Freeform: Shape 2558">
                <a:extLst>
                  <a:ext uri="{FF2B5EF4-FFF2-40B4-BE49-F238E27FC236}">
                    <a16:creationId xmlns:a16="http://schemas.microsoft.com/office/drawing/2014/main" id="{D20BD476-3F1F-CE60-2B2B-827E28617144}"/>
                  </a:ext>
                </a:extLst>
              </p:cNvPr>
              <p:cNvSpPr/>
              <p:nvPr/>
            </p:nvSpPr>
            <p:spPr>
              <a:xfrm>
                <a:off x="8370157" y="1675054"/>
                <a:ext cx="12711" cy="72076"/>
              </a:xfrm>
              <a:custGeom>
                <a:avLst/>
                <a:gdLst>
                  <a:gd name="connsiteX0" fmla="*/ 79 w 12711"/>
                  <a:gd name="connsiteY0" fmla="*/ 21 h 72076"/>
                  <a:gd name="connsiteX1" fmla="*/ 79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79" y="21"/>
                    </a:moveTo>
                    <a:lnTo>
                      <a:pt x="79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0" name="Freeform: Shape 2559">
                <a:extLst>
                  <a:ext uri="{FF2B5EF4-FFF2-40B4-BE49-F238E27FC236}">
                    <a16:creationId xmlns:a16="http://schemas.microsoft.com/office/drawing/2014/main" id="{9608F120-FCD3-5903-56CB-FE3380EC1281}"/>
                  </a:ext>
                </a:extLst>
              </p:cNvPr>
              <p:cNvSpPr/>
              <p:nvPr/>
            </p:nvSpPr>
            <p:spPr>
              <a:xfrm>
                <a:off x="8334182" y="1711028"/>
                <a:ext cx="72076" cy="12711"/>
              </a:xfrm>
              <a:custGeom>
                <a:avLst/>
                <a:gdLst>
                  <a:gd name="connsiteX0" fmla="*/ 72155 w 72076"/>
                  <a:gd name="connsiteY0" fmla="*/ 21 h 12711"/>
                  <a:gd name="connsiteX1" fmla="*/ 79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5" y="21"/>
                    </a:moveTo>
                    <a:lnTo>
                      <a:pt x="79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0" name="Graphic 343">
              <a:extLst>
                <a:ext uri="{FF2B5EF4-FFF2-40B4-BE49-F238E27FC236}">
                  <a16:creationId xmlns:a16="http://schemas.microsoft.com/office/drawing/2014/main" id="{8645CB3B-B17B-6FAE-9D01-A41BB8A1835D}"/>
                </a:ext>
              </a:extLst>
            </p:cNvPr>
            <p:cNvGrpSpPr/>
            <p:nvPr/>
          </p:nvGrpSpPr>
          <p:grpSpPr>
            <a:xfrm>
              <a:off x="8347148" y="1675054"/>
              <a:ext cx="72076" cy="72076"/>
              <a:chOff x="8347148" y="1675054"/>
              <a:chExt cx="72076" cy="72076"/>
            </a:xfrm>
            <a:solidFill>
              <a:srgbClr val="000000"/>
            </a:solidFill>
          </p:grpSpPr>
          <p:sp>
            <p:nvSpPr>
              <p:cNvPr id="2557" name="Freeform: Shape 2556">
                <a:extLst>
                  <a:ext uri="{FF2B5EF4-FFF2-40B4-BE49-F238E27FC236}">
                    <a16:creationId xmlns:a16="http://schemas.microsoft.com/office/drawing/2014/main" id="{266FBAC2-D90F-D6BA-8CC8-B5D076B7C211}"/>
                  </a:ext>
                </a:extLst>
              </p:cNvPr>
              <p:cNvSpPr/>
              <p:nvPr/>
            </p:nvSpPr>
            <p:spPr>
              <a:xfrm>
                <a:off x="8383123" y="1675054"/>
                <a:ext cx="12711" cy="72076"/>
              </a:xfrm>
              <a:custGeom>
                <a:avLst/>
                <a:gdLst>
                  <a:gd name="connsiteX0" fmla="*/ 80 w 12711"/>
                  <a:gd name="connsiteY0" fmla="*/ 21 h 72076"/>
                  <a:gd name="connsiteX1" fmla="*/ 80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0" y="21"/>
                    </a:moveTo>
                    <a:lnTo>
                      <a:pt x="80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58" name="Freeform: Shape 2557">
                <a:extLst>
                  <a:ext uri="{FF2B5EF4-FFF2-40B4-BE49-F238E27FC236}">
                    <a16:creationId xmlns:a16="http://schemas.microsoft.com/office/drawing/2014/main" id="{E10F6117-ECF8-C1C8-ED1A-DF208401DF2D}"/>
                  </a:ext>
                </a:extLst>
              </p:cNvPr>
              <p:cNvSpPr/>
              <p:nvPr/>
            </p:nvSpPr>
            <p:spPr>
              <a:xfrm>
                <a:off x="8347148" y="1711028"/>
                <a:ext cx="72076" cy="12711"/>
              </a:xfrm>
              <a:custGeom>
                <a:avLst/>
                <a:gdLst>
                  <a:gd name="connsiteX0" fmla="*/ 72156 w 72076"/>
                  <a:gd name="connsiteY0" fmla="*/ 21 h 12711"/>
                  <a:gd name="connsiteX1" fmla="*/ 80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6" y="21"/>
                    </a:moveTo>
                    <a:lnTo>
                      <a:pt x="80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1" name="Graphic 343">
              <a:extLst>
                <a:ext uri="{FF2B5EF4-FFF2-40B4-BE49-F238E27FC236}">
                  <a16:creationId xmlns:a16="http://schemas.microsoft.com/office/drawing/2014/main" id="{CF422DA6-B979-0946-751A-80F6FDD64C48}"/>
                </a:ext>
              </a:extLst>
            </p:cNvPr>
            <p:cNvGrpSpPr/>
            <p:nvPr/>
          </p:nvGrpSpPr>
          <p:grpSpPr>
            <a:xfrm>
              <a:off x="8360623" y="1675054"/>
              <a:ext cx="72076" cy="72076"/>
              <a:chOff x="8360623" y="1675054"/>
              <a:chExt cx="72076" cy="72076"/>
            </a:xfrm>
            <a:solidFill>
              <a:srgbClr val="000000"/>
            </a:solidFill>
          </p:grpSpPr>
          <p:sp>
            <p:nvSpPr>
              <p:cNvPr id="2555" name="Freeform: Shape 2554">
                <a:extLst>
                  <a:ext uri="{FF2B5EF4-FFF2-40B4-BE49-F238E27FC236}">
                    <a16:creationId xmlns:a16="http://schemas.microsoft.com/office/drawing/2014/main" id="{2FF70246-7D62-21AD-2171-F5D4127C4F79}"/>
                  </a:ext>
                </a:extLst>
              </p:cNvPr>
              <p:cNvSpPr/>
              <p:nvPr/>
            </p:nvSpPr>
            <p:spPr>
              <a:xfrm>
                <a:off x="8396598" y="1675054"/>
                <a:ext cx="12711" cy="72076"/>
              </a:xfrm>
              <a:custGeom>
                <a:avLst/>
                <a:gdLst>
                  <a:gd name="connsiteX0" fmla="*/ 81 w 12711"/>
                  <a:gd name="connsiteY0" fmla="*/ 21 h 72076"/>
                  <a:gd name="connsiteX1" fmla="*/ 81 w 12711"/>
                  <a:gd name="connsiteY1" fmla="*/ 72097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81" y="21"/>
                    </a:moveTo>
                    <a:lnTo>
                      <a:pt x="81" y="72097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56" name="Freeform: Shape 2555">
                <a:extLst>
                  <a:ext uri="{FF2B5EF4-FFF2-40B4-BE49-F238E27FC236}">
                    <a16:creationId xmlns:a16="http://schemas.microsoft.com/office/drawing/2014/main" id="{2F8B7C11-74AF-8E62-C6B6-F6E5A0DB1820}"/>
                  </a:ext>
                </a:extLst>
              </p:cNvPr>
              <p:cNvSpPr/>
              <p:nvPr/>
            </p:nvSpPr>
            <p:spPr>
              <a:xfrm>
                <a:off x="8360623" y="1711028"/>
                <a:ext cx="72076" cy="12711"/>
              </a:xfrm>
              <a:custGeom>
                <a:avLst/>
                <a:gdLst>
                  <a:gd name="connsiteX0" fmla="*/ 72157 w 72076"/>
                  <a:gd name="connsiteY0" fmla="*/ 21 h 12711"/>
                  <a:gd name="connsiteX1" fmla="*/ 81 w 72076"/>
                  <a:gd name="connsiteY1" fmla="*/ 21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157" y="21"/>
                    </a:moveTo>
                    <a:lnTo>
                      <a:pt x="81" y="21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2" name="Graphic 343">
              <a:extLst>
                <a:ext uri="{FF2B5EF4-FFF2-40B4-BE49-F238E27FC236}">
                  <a16:creationId xmlns:a16="http://schemas.microsoft.com/office/drawing/2014/main" id="{B1C819BA-A09B-E833-EEEE-BEA8BD9D43C5}"/>
                </a:ext>
              </a:extLst>
            </p:cNvPr>
            <p:cNvGrpSpPr/>
            <p:nvPr/>
          </p:nvGrpSpPr>
          <p:grpSpPr>
            <a:xfrm>
              <a:off x="9427021" y="1876918"/>
              <a:ext cx="72076" cy="72076"/>
              <a:chOff x="9427021" y="1876918"/>
              <a:chExt cx="72076" cy="72076"/>
            </a:xfrm>
            <a:solidFill>
              <a:srgbClr val="000000"/>
            </a:solidFill>
          </p:grpSpPr>
          <p:sp>
            <p:nvSpPr>
              <p:cNvPr id="2553" name="Freeform: Shape 2552">
                <a:extLst>
                  <a:ext uri="{FF2B5EF4-FFF2-40B4-BE49-F238E27FC236}">
                    <a16:creationId xmlns:a16="http://schemas.microsoft.com/office/drawing/2014/main" id="{EBF5B03B-C07D-C60E-6A95-429F346E174B}"/>
                  </a:ext>
                </a:extLst>
              </p:cNvPr>
              <p:cNvSpPr/>
              <p:nvPr/>
            </p:nvSpPr>
            <p:spPr>
              <a:xfrm>
                <a:off x="9462996" y="1876918"/>
                <a:ext cx="12711" cy="72076"/>
              </a:xfrm>
              <a:custGeom>
                <a:avLst/>
                <a:gdLst>
                  <a:gd name="connsiteX0" fmla="*/ 165 w 12711"/>
                  <a:gd name="connsiteY0" fmla="*/ 36 h 72076"/>
                  <a:gd name="connsiteX1" fmla="*/ 165 w 12711"/>
                  <a:gd name="connsiteY1" fmla="*/ 72113 h 7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11" h="72076">
                    <a:moveTo>
                      <a:pt x="165" y="36"/>
                    </a:moveTo>
                    <a:lnTo>
                      <a:pt x="165" y="72113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54" name="Freeform: Shape 2553">
                <a:extLst>
                  <a:ext uri="{FF2B5EF4-FFF2-40B4-BE49-F238E27FC236}">
                    <a16:creationId xmlns:a16="http://schemas.microsoft.com/office/drawing/2014/main" id="{8C376C78-4E12-F386-0855-F6404799A6FC}"/>
                  </a:ext>
                </a:extLst>
              </p:cNvPr>
              <p:cNvSpPr/>
              <p:nvPr/>
            </p:nvSpPr>
            <p:spPr>
              <a:xfrm>
                <a:off x="9427021" y="1912893"/>
                <a:ext cx="72076" cy="12711"/>
              </a:xfrm>
              <a:custGeom>
                <a:avLst/>
                <a:gdLst>
                  <a:gd name="connsiteX0" fmla="*/ 72241 w 72076"/>
                  <a:gd name="connsiteY0" fmla="*/ 36 h 12711"/>
                  <a:gd name="connsiteX1" fmla="*/ 165 w 72076"/>
                  <a:gd name="connsiteY1" fmla="*/ 36 h 1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76" h="12711">
                    <a:moveTo>
                      <a:pt x="72241" y="36"/>
                    </a:moveTo>
                    <a:lnTo>
                      <a:pt x="165" y="36"/>
                    </a:lnTo>
                  </a:path>
                </a:pathLst>
              </a:custGeom>
              <a:ln w="12700" cap="flat">
                <a:solidFill>
                  <a:srgbClr val="63A70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73" name="TextBox 1572">
            <a:extLst>
              <a:ext uri="{FF2B5EF4-FFF2-40B4-BE49-F238E27FC236}">
                <a16:creationId xmlns:a16="http://schemas.microsoft.com/office/drawing/2014/main" id="{688E1A01-A849-329C-D30B-BEEC4B64860A}"/>
              </a:ext>
            </a:extLst>
          </p:cNvPr>
          <p:cNvSpPr txBox="1"/>
          <p:nvPr/>
        </p:nvSpPr>
        <p:spPr>
          <a:xfrm>
            <a:off x="1106521" y="4716162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74" name="TextBox 1573">
            <a:extLst>
              <a:ext uri="{FF2B5EF4-FFF2-40B4-BE49-F238E27FC236}">
                <a16:creationId xmlns:a16="http://schemas.microsoft.com/office/drawing/2014/main" id="{5A3A530A-13A2-3638-07CA-DD75DB7654A6}"/>
              </a:ext>
            </a:extLst>
          </p:cNvPr>
          <p:cNvSpPr txBox="1"/>
          <p:nvPr/>
        </p:nvSpPr>
        <p:spPr>
          <a:xfrm>
            <a:off x="2164561" y="4716162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75" name="TextBox 1574">
            <a:extLst>
              <a:ext uri="{FF2B5EF4-FFF2-40B4-BE49-F238E27FC236}">
                <a16:creationId xmlns:a16="http://schemas.microsoft.com/office/drawing/2014/main" id="{5A6EAD01-7E3E-6F09-6E34-C37788AED79F}"/>
              </a:ext>
            </a:extLst>
          </p:cNvPr>
          <p:cNvSpPr txBox="1"/>
          <p:nvPr/>
        </p:nvSpPr>
        <p:spPr>
          <a:xfrm>
            <a:off x="3222601" y="4716162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76" name="TextBox 1575">
            <a:extLst>
              <a:ext uri="{FF2B5EF4-FFF2-40B4-BE49-F238E27FC236}">
                <a16:creationId xmlns:a16="http://schemas.microsoft.com/office/drawing/2014/main" id="{4BB746BC-C8A1-9D77-6DC4-C39B7CBDD27F}"/>
              </a:ext>
            </a:extLst>
          </p:cNvPr>
          <p:cNvSpPr txBox="1"/>
          <p:nvPr/>
        </p:nvSpPr>
        <p:spPr>
          <a:xfrm>
            <a:off x="4280641" y="4716162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80" name="TextBox 2879">
            <a:extLst>
              <a:ext uri="{FF2B5EF4-FFF2-40B4-BE49-F238E27FC236}">
                <a16:creationId xmlns:a16="http://schemas.microsoft.com/office/drawing/2014/main" id="{30249804-16EB-457D-2373-99333F03542B}"/>
              </a:ext>
            </a:extLst>
          </p:cNvPr>
          <p:cNvSpPr txBox="1"/>
          <p:nvPr/>
        </p:nvSpPr>
        <p:spPr>
          <a:xfrm>
            <a:off x="5338680" y="4716162"/>
            <a:ext cx="288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881" name="TextBox 2880">
            <a:extLst>
              <a:ext uri="{FF2B5EF4-FFF2-40B4-BE49-F238E27FC236}">
                <a16:creationId xmlns:a16="http://schemas.microsoft.com/office/drawing/2014/main" id="{FE970A2B-56C1-76E2-DD11-F81FE261FCB8}"/>
              </a:ext>
            </a:extLst>
          </p:cNvPr>
          <p:cNvSpPr txBox="1"/>
          <p:nvPr/>
        </p:nvSpPr>
        <p:spPr>
          <a:xfrm rot="16200000">
            <a:off x="-142195" y="3186501"/>
            <a:ext cx="149825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Probability, %</a:t>
            </a:r>
          </a:p>
        </p:txBody>
      </p:sp>
      <p:grpSp>
        <p:nvGrpSpPr>
          <p:cNvPr id="2882" name="Group 2881">
            <a:extLst>
              <a:ext uri="{FF2B5EF4-FFF2-40B4-BE49-F238E27FC236}">
                <a16:creationId xmlns:a16="http://schemas.microsoft.com/office/drawing/2014/main" id="{BA8A5437-E45C-5130-78F3-FFC52609E935}"/>
              </a:ext>
            </a:extLst>
          </p:cNvPr>
          <p:cNvGrpSpPr/>
          <p:nvPr/>
        </p:nvGrpSpPr>
        <p:grpSpPr>
          <a:xfrm>
            <a:off x="792477" y="1930177"/>
            <a:ext cx="261174" cy="2726062"/>
            <a:chOff x="1095994" y="1288852"/>
            <a:chExt cx="261174" cy="3734733"/>
          </a:xfrm>
        </p:grpSpPr>
        <p:sp>
          <p:nvSpPr>
            <p:cNvPr id="2883" name="TextBox 2882">
              <a:extLst>
                <a:ext uri="{FF2B5EF4-FFF2-40B4-BE49-F238E27FC236}">
                  <a16:creationId xmlns:a16="http://schemas.microsoft.com/office/drawing/2014/main" id="{160CF8C1-C27E-54AC-1DD0-DB7279AEECA1}"/>
                </a:ext>
              </a:extLst>
            </p:cNvPr>
            <p:cNvSpPr txBox="1"/>
            <p:nvPr/>
          </p:nvSpPr>
          <p:spPr>
            <a:xfrm>
              <a:off x="1095994" y="4770591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84" name="TextBox 2883">
              <a:extLst>
                <a:ext uri="{FF2B5EF4-FFF2-40B4-BE49-F238E27FC236}">
                  <a16:creationId xmlns:a16="http://schemas.microsoft.com/office/drawing/2014/main" id="{4EC0F24F-85B4-16C1-F36D-4C4FE11A78BD}"/>
                </a:ext>
              </a:extLst>
            </p:cNvPr>
            <p:cNvSpPr txBox="1"/>
            <p:nvPr/>
          </p:nvSpPr>
          <p:spPr>
            <a:xfrm>
              <a:off x="1095994" y="4074243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885" name="TextBox 2884">
              <a:extLst>
                <a:ext uri="{FF2B5EF4-FFF2-40B4-BE49-F238E27FC236}">
                  <a16:creationId xmlns:a16="http://schemas.microsoft.com/office/drawing/2014/main" id="{1AB81C1F-8B5A-EB0C-2987-4775A88A2EE1}"/>
                </a:ext>
              </a:extLst>
            </p:cNvPr>
            <p:cNvSpPr txBox="1"/>
            <p:nvPr/>
          </p:nvSpPr>
          <p:spPr>
            <a:xfrm>
              <a:off x="1095994" y="1288852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886" name="TextBox 2885">
              <a:extLst>
                <a:ext uri="{FF2B5EF4-FFF2-40B4-BE49-F238E27FC236}">
                  <a16:creationId xmlns:a16="http://schemas.microsoft.com/office/drawing/2014/main" id="{A5533761-41CC-81EE-5CEE-F2184E5EAB16}"/>
                </a:ext>
              </a:extLst>
            </p:cNvPr>
            <p:cNvSpPr txBox="1"/>
            <p:nvPr/>
          </p:nvSpPr>
          <p:spPr>
            <a:xfrm>
              <a:off x="1095994" y="1985199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2887" name="TextBox 2886">
              <a:extLst>
                <a:ext uri="{FF2B5EF4-FFF2-40B4-BE49-F238E27FC236}">
                  <a16:creationId xmlns:a16="http://schemas.microsoft.com/office/drawing/2014/main" id="{6ADA9894-11B7-321D-8227-5ACF215ED3C5}"/>
                </a:ext>
              </a:extLst>
            </p:cNvPr>
            <p:cNvSpPr txBox="1"/>
            <p:nvPr/>
          </p:nvSpPr>
          <p:spPr>
            <a:xfrm>
              <a:off x="1095994" y="2681546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2888" name="TextBox 2887">
              <a:extLst>
                <a:ext uri="{FF2B5EF4-FFF2-40B4-BE49-F238E27FC236}">
                  <a16:creationId xmlns:a16="http://schemas.microsoft.com/office/drawing/2014/main" id="{CB0F4A16-3C4C-DF0C-4E43-FEE9EBA7B39A}"/>
                </a:ext>
              </a:extLst>
            </p:cNvPr>
            <p:cNvSpPr txBox="1"/>
            <p:nvPr/>
          </p:nvSpPr>
          <p:spPr>
            <a:xfrm>
              <a:off x="1095994" y="3377894"/>
              <a:ext cx="261174" cy="2529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sp>
        <p:nvSpPr>
          <p:cNvPr id="2889" name="Freeform: Shape 2888">
            <a:extLst>
              <a:ext uri="{FF2B5EF4-FFF2-40B4-BE49-F238E27FC236}">
                <a16:creationId xmlns:a16="http://schemas.microsoft.com/office/drawing/2014/main" id="{77219F2A-4ECB-650A-BD51-889ECB4C6F7F}"/>
              </a:ext>
            </a:extLst>
          </p:cNvPr>
          <p:cNvSpPr/>
          <p:nvPr/>
        </p:nvSpPr>
        <p:spPr>
          <a:xfrm>
            <a:off x="1259169" y="2022510"/>
            <a:ext cx="4258313" cy="993052"/>
          </a:xfrm>
          <a:custGeom>
            <a:avLst/>
            <a:gdLst>
              <a:gd name="connsiteX0" fmla="*/ 0 w 4233940"/>
              <a:gd name="connsiteY0" fmla="*/ 0 h 1349671"/>
              <a:gd name="connsiteX1" fmla="*/ 11242 w 4233940"/>
              <a:gd name="connsiteY1" fmla="*/ 0 h 1349671"/>
              <a:gd name="connsiteX2" fmla="*/ 11242 w 4233940"/>
              <a:gd name="connsiteY2" fmla="*/ 10737 h 1349671"/>
              <a:gd name="connsiteX3" fmla="*/ 24126 w 4233940"/>
              <a:gd name="connsiteY3" fmla="*/ 10737 h 1349671"/>
              <a:gd name="connsiteX4" fmla="*/ 24126 w 4233940"/>
              <a:gd name="connsiteY4" fmla="*/ 22989 h 1349671"/>
              <a:gd name="connsiteX5" fmla="*/ 92462 w 4233940"/>
              <a:gd name="connsiteY5" fmla="*/ 22989 h 1349671"/>
              <a:gd name="connsiteX6" fmla="*/ 92462 w 4233940"/>
              <a:gd name="connsiteY6" fmla="*/ 29558 h 1349671"/>
              <a:gd name="connsiteX7" fmla="*/ 99915 w 4233940"/>
              <a:gd name="connsiteY7" fmla="*/ 29558 h 1349671"/>
              <a:gd name="connsiteX8" fmla="*/ 99915 w 4233940"/>
              <a:gd name="connsiteY8" fmla="*/ 47242 h 1349671"/>
              <a:gd name="connsiteX9" fmla="*/ 113936 w 4233940"/>
              <a:gd name="connsiteY9" fmla="*/ 47242 h 1349671"/>
              <a:gd name="connsiteX10" fmla="*/ 113936 w 4233940"/>
              <a:gd name="connsiteY10" fmla="*/ 58484 h 1349671"/>
              <a:gd name="connsiteX11" fmla="*/ 161809 w 4233940"/>
              <a:gd name="connsiteY11" fmla="*/ 58484 h 1349671"/>
              <a:gd name="connsiteX12" fmla="*/ 161809 w 4233940"/>
              <a:gd name="connsiteY12" fmla="*/ 63410 h 1349671"/>
              <a:gd name="connsiteX13" fmla="*/ 182272 w 4233940"/>
              <a:gd name="connsiteY13" fmla="*/ 63410 h 1349671"/>
              <a:gd name="connsiteX14" fmla="*/ 182272 w 4233940"/>
              <a:gd name="connsiteY14" fmla="*/ 75789 h 1349671"/>
              <a:gd name="connsiteX15" fmla="*/ 195156 w 4233940"/>
              <a:gd name="connsiteY15" fmla="*/ 75789 h 1349671"/>
              <a:gd name="connsiteX16" fmla="*/ 195156 w 4233940"/>
              <a:gd name="connsiteY16" fmla="*/ 96125 h 1349671"/>
              <a:gd name="connsiteX17" fmla="*/ 206903 w 4233940"/>
              <a:gd name="connsiteY17" fmla="*/ 96125 h 1349671"/>
              <a:gd name="connsiteX18" fmla="*/ 206903 w 4233940"/>
              <a:gd name="connsiteY18" fmla="*/ 112294 h 1349671"/>
              <a:gd name="connsiteX19" fmla="*/ 238608 w 4233940"/>
              <a:gd name="connsiteY19" fmla="*/ 112294 h 1349671"/>
              <a:gd name="connsiteX20" fmla="*/ 238608 w 4233940"/>
              <a:gd name="connsiteY20" fmla="*/ 123030 h 1349671"/>
              <a:gd name="connsiteX21" fmla="*/ 250482 w 4233940"/>
              <a:gd name="connsiteY21" fmla="*/ 123030 h 1349671"/>
              <a:gd name="connsiteX22" fmla="*/ 250482 w 4233940"/>
              <a:gd name="connsiteY22" fmla="*/ 134272 h 1349671"/>
              <a:gd name="connsiteX23" fmla="*/ 262861 w 4233940"/>
              <a:gd name="connsiteY23" fmla="*/ 134272 h 1349671"/>
              <a:gd name="connsiteX24" fmla="*/ 262861 w 4233940"/>
              <a:gd name="connsiteY24" fmla="*/ 143999 h 1349671"/>
              <a:gd name="connsiteX25" fmla="*/ 320839 w 4233940"/>
              <a:gd name="connsiteY25" fmla="*/ 143999 h 1349671"/>
              <a:gd name="connsiteX26" fmla="*/ 320839 w 4233940"/>
              <a:gd name="connsiteY26" fmla="*/ 150441 h 1349671"/>
              <a:gd name="connsiteX27" fmla="*/ 332208 w 4233940"/>
              <a:gd name="connsiteY27" fmla="*/ 150441 h 1349671"/>
              <a:gd name="connsiteX28" fmla="*/ 332208 w 4233940"/>
              <a:gd name="connsiteY28" fmla="*/ 161177 h 1349671"/>
              <a:gd name="connsiteX29" fmla="*/ 344586 w 4233940"/>
              <a:gd name="connsiteY29" fmla="*/ 161177 h 1349671"/>
              <a:gd name="connsiteX30" fmla="*/ 344586 w 4233940"/>
              <a:gd name="connsiteY30" fmla="*/ 181135 h 1349671"/>
              <a:gd name="connsiteX31" fmla="*/ 402060 w 4233940"/>
              <a:gd name="connsiteY31" fmla="*/ 181135 h 1349671"/>
              <a:gd name="connsiteX32" fmla="*/ 402060 w 4233940"/>
              <a:gd name="connsiteY32" fmla="*/ 186440 h 1349671"/>
              <a:gd name="connsiteX33" fmla="*/ 438564 w 4233940"/>
              <a:gd name="connsiteY33" fmla="*/ 186440 h 1349671"/>
              <a:gd name="connsiteX34" fmla="*/ 438564 w 4233940"/>
              <a:gd name="connsiteY34" fmla="*/ 197682 h 1349671"/>
              <a:gd name="connsiteX35" fmla="*/ 459027 w 4233940"/>
              <a:gd name="connsiteY35" fmla="*/ 197682 h 1349671"/>
              <a:gd name="connsiteX36" fmla="*/ 459027 w 4233940"/>
              <a:gd name="connsiteY36" fmla="*/ 207409 h 1349671"/>
              <a:gd name="connsiteX37" fmla="*/ 470269 w 4233940"/>
              <a:gd name="connsiteY37" fmla="*/ 207409 h 1349671"/>
              <a:gd name="connsiteX38" fmla="*/ 470269 w 4233940"/>
              <a:gd name="connsiteY38" fmla="*/ 218651 h 1349671"/>
              <a:gd name="connsiteX39" fmla="*/ 494522 w 4233940"/>
              <a:gd name="connsiteY39" fmla="*/ 218651 h 1349671"/>
              <a:gd name="connsiteX40" fmla="*/ 494522 w 4233940"/>
              <a:gd name="connsiteY40" fmla="*/ 224082 h 1349671"/>
              <a:gd name="connsiteX41" fmla="*/ 518648 w 4233940"/>
              <a:gd name="connsiteY41" fmla="*/ 224082 h 1349671"/>
              <a:gd name="connsiteX42" fmla="*/ 518648 w 4233940"/>
              <a:gd name="connsiteY42" fmla="*/ 233808 h 1349671"/>
              <a:gd name="connsiteX43" fmla="*/ 563869 w 4233940"/>
              <a:gd name="connsiteY43" fmla="*/ 233808 h 1349671"/>
              <a:gd name="connsiteX44" fmla="*/ 563869 w 4233940"/>
              <a:gd name="connsiteY44" fmla="*/ 255787 h 1349671"/>
              <a:gd name="connsiteX45" fmla="*/ 576247 w 4233940"/>
              <a:gd name="connsiteY45" fmla="*/ 255787 h 1349671"/>
              <a:gd name="connsiteX46" fmla="*/ 576247 w 4233940"/>
              <a:gd name="connsiteY46" fmla="*/ 266524 h 1349671"/>
              <a:gd name="connsiteX47" fmla="*/ 620331 w 4233940"/>
              <a:gd name="connsiteY47" fmla="*/ 266524 h 1349671"/>
              <a:gd name="connsiteX48" fmla="*/ 620331 w 4233940"/>
              <a:gd name="connsiteY48" fmla="*/ 271324 h 1349671"/>
              <a:gd name="connsiteX49" fmla="*/ 644457 w 4233940"/>
              <a:gd name="connsiteY49" fmla="*/ 271324 h 1349671"/>
              <a:gd name="connsiteX50" fmla="*/ 644457 w 4233940"/>
              <a:gd name="connsiteY50" fmla="*/ 282187 h 1349671"/>
              <a:gd name="connsiteX51" fmla="*/ 657341 w 4233940"/>
              <a:gd name="connsiteY51" fmla="*/ 282187 h 1349671"/>
              <a:gd name="connsiteX52" fmla="*/ 657341 w 4233940"/>
              <a:gd name="connsiteY52" fmla="*/ 293429 h 1349671"/>
              <a:gd name="connsiteX53" fmla="*/ 678310 w 4233940"/>
              <a:gd name="connsiteY53" fmla="*/ 293429 h 1349671"/>
              <a:gd name="connsiteX54" fmla="*/ 678310 w 4233940"/>
              <a:gd name="connsiteY54" fmla="*/ 303155 h 1349671"/>
              <a:gd name="connsiteX55" fmla="*/ 724541 w 4233940"/>
              <a:gd name="connsiteY55" fmla="*/ 303155 h 1349671"/>
              <a:gd name="connsiteX56" fmla="*/ 724541 w 4233940"/>
              <a:gd name="connsiteY56" fmla="*/ 307955 h 1349671"/>
              <a:gd name="connsiteX57" fmla="*/ 793888 w 4233940"/>
              <a:gd name="connsiteY57" fmla="*/ 307955 h 1349671"/>
              <a:gd name="connsiteX58" fmla="*/ 793888 w 4233940"/>
              <a:gd name="connsiteY58" fmla="*/ 320839 h 1349671"/>
              <a:gd name="connsiteX59" fmla="*/ 806266 w 4233940"/>
              <a:gd name="connsiteY59" fmla="*/ 320839 h 1349671"/>
              <a:gd name="connsiteX60" fmla="*/ 806266 w 4233940"/>
              <a:gd name="connsiteY60" fmla="*/ 339660 h 1349671"/>
              <a:gd name="connsiteX61" fmla="*/ 815361 w 4233940"/>
              <a:gd name="connsiteY61" fmla="*/ 339660 h 1349671"/>
              <a:gd name="connsiteX62" fmla="*/ 815361 w 4233940"/>
              <a:gd name="connsiteY62" fmla="*/ 351407 h 1349671"/>
              <a:gd name="connsiteX63" fmla="*/ 839108 w 4233940"/>
              <a:gd name="connsiteY63" fmla="*/ 351407 h 1349671"/>
              <a:gd name="connsiteX64" fmla="*/ 839108 w 4233940"/>
              <a:gd name="connsiteY64" fmla="*/ 356839 h 1349671"/>
              <a:gd name="connsiteX65" fmla="*/ 864371 w 4233940"/>
              <a:gd name="connsiteY65" fmla="*/ 356839 h 1349671"/>
              <a:gd name="connsiteX66" fmla="*/ 864371 w 4233940"/>
              <a:gd name="connsiteY66" fmla="*/ 367070 h 1349671"/>
              <a:gd name="connsiteX67" fmla="*/ 885339 w 4233940"/>
              <a:gd name="connsiteY67" fmla="*/ 367070 h 1349671"/>
              <a:gd name="connsiteX68" fmla="*/ 885339 w 4233940"/>
              <a:gd name="connsiteY68" fmla="*/ 377302 h 1349671"/>
              <a:gd name="connsiteX69" fmla="*/ 907823 w 4233940"/>
              <a:gd name="connsiteY69" fmla="*/ 377302 h 1349671"/>
              <a:gd name="connsiteX70" fmla="*/ 907823 w 4233940"/>
              <a:gd name="connsiteY70" fmla="*/ 387533 h 1349671"/>
              <a:gd name="connsiteX71" fmla="*/ 921339 w 4233940"/>
              <a:gd name="connsiteY71" fmla="*/ 387533 h 1349671"/>
              <a:gd name="connsiteX72" fmla="*/ 921339 w 4233940"/>
              <a:gd name="connsiteY72" fmla="*/ 393975 h 1349671"/>
              <a:gd name="connsiteX73" fmla="*/ 957844 w 4233940"/>
              <a:gd name="connsiteY73" fmla="*/ 393975 h 1349671"/>
              <a:gd name="connsiteX74" fmla="*/ 957844 w 4233940"/>
              <a:gd name="connsiteY74" fmla="*/ 404712 h 1349671"/>
              <a:gd name="connsiteX75" fmla="*/ 989549 w 4233940"/>
              <a:gd name="connsiteY75" fmla="*/ 404712 h 1349671"/>
              <a:gd name="connsiteX76" fmla="*/ 989549 w 4233940"/>
              <a:gd name="connsiteY76" fmla="*/ 415449 h 1349671"/>
              <a:gd name="connsiteX77" fmla="*/ 1000791 w 4233940"/>
              <a:gd name="connsiteY77" fmla="*/ 415449 h 1349671"/>
              <a:gd name="connsiteX78" fmla="*/ 1000791 w 4233940"/>
              <a:gd name="connsiteY78" fmla="*/ 423533 h 1349671"/>
              <a:gd name="connsiteX79" fmla="*/ 1014307 w 4233940"/>
              <a:gd name="connsiteY79" fmla="*/ 423533 h 1349671"/>
              <a:gd name="connsiteX80" fmla="*/ 1014307 w 4233940"/>
              <a:gd name="connsiteY80" fmla="*/ 430986 h 1349671"/>
              <a:gd name="connsiteX81" fmla="*/ 1036285 w 4233940"/>
              <a:gd name="connsiteY81" fmla="*/ 430986 h 1349671"/>
              <a:gd name="connsiteX82" fmla="*/ 1036285 w 4233940"/>
              <a:gd name="connsiteY82" fmla="*/ 436922 h 1349671"/>
              <a:gd name="connsiteX83" fmla="*/ 1054601 w 4233940"/>
              <a:gd name="connsiteY83" fmla="*/ 436922 h 1349671"/>
              <a:gd name="connsiteX84" fmla="*/ 1054601 w 4233940"/>
              <a:gd name="connsiteY84" fmla="*/ 441722 h 1349671"/>
              <a:gd name="connsiteX85" fmla="*/ 1070138 w 4233940"/>
              <a:gd name="connsiteY85" fmla="*/ 441722 h 1349671"/>
              <a:gd name="connsiteX86" fmla="*/ 1070138 w 4233940"/>
              <a:gd name="connsiteY86" fmla="*/ 463322 h 1349671"/>
              <a:gd name="connsiteX87" fmla="*/ 1140116 w 4233940"/>
              <a:gd name="connsiteY87" fmla="*/ 463322 h 1349671"/>
              <a:gd name="connsiteX88" fmla="*/ 1139863 w 4233940"/>
              <a:gd name="connsiteY88" fmla="*/ 478985 h 1349671"/>
              <a:gd name="connsiteX89" fmla="*/ 1150853 w 4233940"/>
              <a:gd name="connsiteY89" fmla="*/ 479238 h 1349671"/>
              <a:gd name="connsiteX90" fmla="*/ 1150979 w 4233940"/>
              <a:gd name="connsiteY90" fmla="*/ 504627 h 1349671"/>
              <a:gd name="connsiteX91" fmla="*/ 1196452 w 4233940"/>
              <a:gd name="connsiteY91" fmla="*/ 504627 h 1349671"/>
              <a:gd name="connsiteX92" fmla="*/ 1196452 w 4233940"/>
              <a:gd name="connsiteY92" fmla="*/ 515364 h 1349671"/>
              <a:gd name="connsiteX93" fmla="*/ 1233084 w 4233940"/>
              <a:gd name="connsiteY93" fmla="*/ 515364 h 1349671"/>
              <a:gd name="connsiteX94" fmla="*/ 1233084 w 4233940"/>
              <a:gd name="connsiteY94" fmla="*/ 526732 h 1349671"/>
              <a:gd name="connsiteX95" fmla="*/ 1248620 w 4233940"/>
              <a:gd name="connsiteY95" fmla="*/ 526732 h 1349671"/>
              <a:gd name="connsiteX96" fmla="*/ 1248620 w 4233940"/>
              <a:gd name="connsiteY96" fmla="*/ 538479 h 1349671"/>
              <a:gd name="connsiteX97" fmla="*/ 1278683 w 4233940"/>
              <a:gd name="connsiteY97" fmla="*/ 538479 h 1349671"/>
              <a:gd name="connsiteX98" fmla="*/ 1278683 w 4233940"/>
              <a:gd name="connsiteY98" fmla="*/ 558437 h 1349671"/>
              <a:gd name="connsiteX99" fmla="*/ 1302936 w 4233940"/>
              <a:gd name="connsiteY99" fmla="*/ 558437 h 1349671"/>
              <a:gd name="connsiteX100" fmla="*/ 1302936 w 4233940"/>
              <a:gd name="connsiteY100" fmla="*/ 568669 h 1349671"/>
              <a:gd name="connsiteX101" fmla="*/ 1322767 w 4233940"/>
              <a:gd name="connsiteY101" fmla="*/ 568669 h 1349671"/>
              <a:gd name="connsiteX102" fmla="*/ 1322767 w 4233940"/>
              <a:gd name="connsiteY102" fmla="*/ 580416 h 1349671"/>
              <a:gd name="connsiteX103" fmla="*/ 1381882 w 4233940"/>
              <a:gd name="connsiteY103" fmla="*/ 580416 h 1349671"/>
              <a:gd name="connsiteX104" fmla="*/ 1381882 w 4233940"/>
              <a:gd name="connsiteY104" fmla="*/ 590142 h 1349671"/>
              <a:gd name="connsiteX105" fmla="*/ 1404493 w 4233940"/>
              <a:gd name="connsiteY105" fmla="*/ 590142 h 1349671"/>
              <a:gd name="connsiteX106" fmla="*/ 1404493 w 4233940"/>
              <a:gd name="connsiteY106" fmla="*/ 600879 h 1349671"/>
              <a:gd name="connsiteX107" fmla="*/ 1453376 w 4233940"/>
              <a:gd name="connsiteY107" fmla="*/ 600879 h 1349671"/>
              <a:gd name="connsiteX108" fmla="*/ 1453376 w 4233940"/>
              <a:gd name="connsiteY108" fmla="*/ 611615 h 1349671"/>
              <a:gd name="connsiteX109" fmla="*/ 1460450 w 4233940"/>
              <a:gd name="connsiteY109" fmla="*/ 611615 h 1349671"/>
              <a:gd name="connsiteX110" fmla="*/ 1460450 w 4233940"/>
              <a:gd name="connsiteY110" fmla="*/ 634226 h 1349671"/>
              <a:gd name="connsiteX111" fmla="*/ 1496955 w 4233940"/>
              <a:gd name="connsiteY111" fmla="*/ 634226 h 1349671"/>
              <a:gd name="connsiteX112" fmla="*/ 1496955 w 4233940"/>
              <a:gd name="connsiteY112" fmla="*/ 653552 h 1349671"/>
              <a:gd name="connsiteX113" fmla="*/ 1623269 w 4233940"/>
              <a:gd name="connsiteY113" fmla="*/ 653552 h 1349671"/>
              <a:gd name="connsiteX114" fmla="*/ 1623269 w 4233940"/>
              <a:gd name="connsiteY114" fmla="*/ 685257 h 1349671"/>
              <a:gd name="connsiteX115" fmla="*/ 1635648 w 4233940"/>
              <a:gd name="connsiteY115" fmla="*/ 685257 h 1349671"/>
              <a:gd name="connsiteX116" fmla="*/ 1635648 w 4233940"/>
              <a:gd name="connsiteY116" fmla="*/ 696499 h 1349671"/>
              <a:gd name="connsiteX117" fmla="*/ 1672153 w 4233940"/>
              <a:gd name="connsiteY117" fmla="*/ 696499 h 1349671"/>
              <a:gd name="connsiteX118" fmla="*/ 1672153 w 4233940"/>
              <a:gd name="connsiteY118" fmla="*/ 706730 h 1349671"/>
              <a:gd name="connsiteX119" fmla="*/ 1703353 w 4233940"/>
              <a:gd name="connsiteY119" fmla="*/ 706730 h 1349671"/>
              <a:gd name="connsiteX120" fmla="*/ 1703353 w 4233940"/>
              <a:gd name="connsiteY120" fmla="*/ 717467 h 1349671"/>
              <a:gd name="connsiteX121" fmla="*/ 1729753 w 4233940"/>
              <a:gd name="connsiteY121" fmla="*/ 717467 h 1349671"/>
              <a:gd name="connsiteX122" fmla="*/ 1729753 w 4233940"/>
              <a:gd name="connsiteY122" fmla="*/ 727699 h 1349671"/>
              <a:gd name="connsiteX123" fmla="*/ 1748574 w 4233940"/>
              <a:gd name="connsiteY123" fmla="*/ 727699 h 1349671"/>
              <a:gd name="connsiteX124" fmla="*/ 1748574 w 4233940"/>
              <a:gd name="connsiteY124" fmla="*/ 739572 h 1349671"/>
              <a:gd name="connsiteX125" fmla="*/ 1773205 w 4233940"/>
              <a:gd name="connsiteY125" fmla="*/ 739572 h 1349671"/>
              <a:gd name="connsiteX126" fmla="*/ 1773205 w 4233940"/>
              <a:gd name="connsiteY126" fmla="*/ 749172 h 1349671"/>
              <a:gd name="connsiteX127" fmla="*/ 1866804 w 4233940"/>
              <a:gd name="connsiteY127" fmla="*/ 749172 h 1349671"/>
              <a:gd name="connsiteX128" fmla="*/ 1866804 w 4233940"/>
              <a:gd name="connsiteY128" fmla="*/ 771277 h 1349671"/>
              <a:gd name="connsiteX129" fmla="*/ 1879688 w 4233940"/>
              <a:gd name="connsiteY129" fmla="*/ 771277 h 1349671"/>
              <a:gd name="connsiteX130" fmla="*/ 1879688 w 4233940"/>
              <a:gd name="connsiteY130" fmla="*/ 786309 h 1349671"/>
              <a:gd name="connsiteX131" fmla="*/ 1945751 w 4233940"/>
              <a:gd name="connsiteY131" fmla="*/ 786309 h 1349671"/>
              <a:gd name="connsiteX132" fmla="*/ 1945751 w 4233940"/>
              <a:gd name="connsiteY132" fmla="*/ 797551 h 1349671"/>
              <a:gd name="connsiteX133" fmla="*/ 1982003 w 4233940"/>
              <a:gd name="connsiteY133" fmla="*/ 797551 h 1349671"/>
              <a:gd name="connsiteX134" fmla="*/ 1982003 w 4233940"/>
              <a:gd name="connsiteY134" fmla="*/ 807277 h 1349671"/>
              <a:gd name="connsiteX135" fmla="*/ 2003856 w 4233940"/>
              <a:gd name="connsiteY135" fmla="*/ 807277 h 1349671"/>
              <a:gd name="connsiteX136" fmla="*/ 2003856 w 4233940"/>
              <a:gd name="connsiteY136" fmla="*/ 818519 h 1349671"/>
              <a:gd name="connsiteX137" fmla="*/ 2028234 w 4233940"/>
              <a:gd name="connsiteY137" fmla="*/ 818140 h 1349671"/>
              <a:gd name="connsiteX138" fmla="*/ 2028234 w 4233940"/>
              <a:gd name="connsiteY138" fmla="*/ 839613 h 1349671"/>
              <a:gd name="connsiteX139" fmla="*/ 2050087 w 4233940"/>
              <a:gd name="connsiteY139" fmla="*/ 840119 h 1349671"/>
              <a:gd name="connsiteX140" fmla="*/ 2050087 w 4233940"/>
              <a:gd name="connsiteY140" fmla="*/ 850224 h 1349671"/>
              <a:gd name="connsiteX141" fmla="*/ 2118423 w 4233940"/>
              <a:gd name="connsiteY141" fmla="*/ 850350 h 1349671"/>
              <a:gd name="connsiteX142" fmla="*/ 2118423 w 4233940"/>
              <a:gd name="connsiteY142" fmla="*/ 862224 h 1349671"/>
              <a:gd name="connsiteX143" fmla="*/ 2185496 w 4233940"/>
              <a:gd name="connsiteY143" fmla="*/ 862097 h 1349671"/>
              <a:gd name="connsiteX144" fmla="*/ 2185496 w 4233940"/>
              <a:gd name="connsiteY144" fmla="*/ 887866 h 1349671"/>
              <a:gd name="connsiteX145" fmla="*/ 2229580 w 4233940"/>
              <a:gd name="connsiteY145" fmla="*/ 887866 h 1349671"/>
              <a:gd name="connsiteX146" fmla="*/ 2229580 w 4233940"/>
              <a:gd name="connsiteY146" fmla="*/ 904539 h 1349671"/>
              <a:gd name="connsiteX147" fmla="*/ 2237664 w 4233940"/>
              <a:gd name="connsiteY147" fmla="*/ 904539 h 1349671"/>
              <a:gd name="connsiteX148" fmla="*/ 2237664 w 4233940"/>
              <a:gd name="connsiteY148" fmla="*/ 914265 h 1349671"/>
              <a:gd name="connsiteX149" fmla="*/ 2581113 w 4233940"/>
              <a:gd name="connsiteY149" fmla="*/ 914265 h 1349671"/>
              <a:gd name="connsiteX150" fmla="*/ 2581113 w 4233940"/>
              <a:gd name="connsiteY150" fmla="*/ 946476 h 1349671"/>
              <a:gd name="connsiteX151" fmla="*/ 2613324 w 4233940"/>
              <a:gd name="connsiteY151" fmla="*/ 946476 h 1349671"/>
              <a:gd name="connsiteX152" fmla="*/ 2613324 w 4233940"/>
              <a:gd name="connsiteY152" fmla="*/ 961507 h 1349671"/>
              <a:gd name="connsiteX153" fmla="*/ 2626208 w 4233940"/>
              <a:gd name="connsiteY153" fmla="*/ 961507 h 1349671"/>
              <a:gd name="connsiteX154" fmla="*/ 2626208 w 4233940"/>
              <a:gd name="connsiteY154" fmla="*/ 978181 h 1349671"/>
              <a:gd name="connsiteX155" fmla="*/ 2776775 w 4233940"/>
              <a:gd name="connsiteY155" fmla="*/ 978181 h 1349671"/>
              <a:gd name="connsiteX156" fmla="*/ 2776775 w 4233940"/>
              <a:gd name="connsiteY156" fmla="*/ 993844 h 1349671"/>
              <a:gd name="connsiteX157" fmla="*/ 2798754 w 4233940"/>
              <a:gd name="connsiteY157" fmla="*/ 993844 h 1349671"/>
              <a:gd name="connsiteX158" fmla="*/ 2798754 w 4233940"/>
              <a:gd name="connsiteY158" fmla="*/ 1010517 h 1349671"/>
              <a:gd name="connsiteX159" fmla="*/ 2869237 w 4233940"/>
              <a:gd name="connsiteY159" fmla="*/ 1010517 h 1349671"/>
              <a:gd name="connsiteX160" fmla="*/ 2869237 w 4233940"/>
              <a:gd name="connsiteY160" fmla="*/ 1025549 h 1349671"/>
              <a:gd name="connsiteX161" fmla="*/ 3077277 w 4233940"/>
              <a:gd name="connsiteY161" fmla="*/ 1025549 h 1349671"/>
              <a:gd name="connsiteX162" fmla="*/ 3077277 w 4233940"/>
              <a:gd name="connsiteY162" fmla="*/ 1041590 h 1349671"/>
              <a:gd name="connsiteX163" fmla="*/ 3132098 w 4233940"/>
              <a:gd name="connsiteY163" fmla="*/ 1041590 h 1349671"/>
              <a:gd name="connsiteX164" fmla="*/ 3132098 w 4233940"/>
              <a:gd name="connsiteY164" fmla="*/ 1057759 h 1349671"/>
              <a:gd name="connsiteX165" fmla="*/ 3201950 w 4233940"/>
              <a:gd name="connsiteY165" fmla="*/ 1057759 h 1349671"/>
              <a:gd name="connsiteX166" fmla="*/ 3201950 w 4233940"/>
              <a:gd name="connsiteY166" fmla="*/ 1074432 h 1349671"/>
              <a:gd name="connsiteX167" fmla="*/ 3226076 w 4233940"/>
              <a:gd name="connsiteY167" fmla="*/ 1074432 h 1349671"/>
              <a:gd name="connsiteX168" fmla="*/ 3226076 w 4233940"/>
              <a:gd name="connsiteY168" fmla="*/ 1090601 h 1349671"/>
              <a:gd name="connsiteX169" fmla="*/ 3339507 w 4233940"/>
              <a:gd name="connsiteY169" fmla="*/ 1090601 h 1349671"/>
              <a:gd name="connsiteX170" fmla="*/ 3339507 w 4233940"/>
              <a:gd name="connsiteY170" fmla="*/ 1105001 h 1349671"/>
              <a:gd name="connsiteX171" fmla="*/ 3445484 w 4233940"/>
              <a:gd name="connsiteY171" fmla="*/ 1105001 h 1349671"/>
              <a:gd name="connsiteX172" fmla="*/ 3445484 w 4233940"/>
              <a:gd name="connsiteY172" fmla="*/ 1128116 h 1349671"/>
              <a:gd name="connsiteX173" fmla="*/ 3537947 w 4233940"/>
              <a:gd name="connsiteY173" fmla="*/ 1128116 h 1349671"/>
              <a:gd name="connsiteX174" fmla="*/ 3537947 w 4233940"/>
              <a:gd name="connsiteY174" fmla="*/ 1143274 h 1349671"/>
              <a:gd name="connsiteX175" fmla="*/ 3547042 w 4233940"/>
              <a:gd name="connsiteY175" fmla="*/ 1143274 h 1349671"/>
              <a:gd name="connsiteX176" fmla="*/ 3547042 w 4233940"/>
              <a:gd name="connsiteY176" fmla="*/ 1158811 h 1349671"/>
              <a:gd name="connsiteX177" fmla="*/ 3571168 w 4233940"/>
              <a:gd name="connsiteY177" fmla="*/ 1158811 h 1349671"/>
              <a:gd name="connsiteX178" fmla="*/ 3571168 w 4233940"/>
              <a:gd name="connsiteY178" fmla="*/ 1174347 h 1349671"/>
              <a:gd name="connsiteX179" fmla="*/ 3608304 w 4233940"/>
              <a:gd name="connsiteY179" fmla="*/ 1174347 h 1349671"/>
              <a:gd name="connsiteX180" fmla="*/ 3608304 w 4233940"/>
              <a:gd name="connsiteY180" fmla="*/ 1190515 h 1349671"/>
              <a:gd name="connsiteX181" fmla="*/ 3721230 w 4233940"/>
              <a:gd name="connsiteY181" fmla="*/ 1190515 h 1349671"/>
              <a:gd name="connsiteX182" fmla="*/ 3721230 w 4233940"/>
              <a:gd name="connsiteY182" fmla="*/ 1212621 h 1349671"/>
              <a:gd name="connsiteX183" fmla="*/ 3801313 w 4233940"/>
              <a:gd name="connsiteY183" fmla="*/ 1212621 h 1349671"/>
              <a:gd name="connsiteX184" fmla="*/ 3801313 w 4233940"/>
              <a:gd name="connsiteY184" fmla="*/ 1228157 h 1349671"/>
              <a:gd name="connsiteX185" fmla="*/ 3815208 w 4233940"/>
              <a:gd name="connsiteY185" fmla="*/ 1228157 h 1349671"/>
              <a:gd name="connsiteX186" fmla="*/ 3815208 w 4233940"/>
              <a:gd name="connsiteY186" fmla="*/ 1243189 h 1349671"/>
              <a:gd name="connsiteX187" fmla="*/ 3834028 w 4233940"/>
              <a:gd name="connsiteY187" fmla="*/ 1243189 h 1349671"/>
              <a:gd name="connsiteX188" fmla="*/ 3834028 w 4233940"/>
              <a:gd name="connsiteY188" fmla="*/ 1260368 h 1349671"/>
              <a:gd name="connsiteX189" fmla="*/ 3846407 w 4233940"/>
              <a:gd name="connsiteY189" fmla="*/ 1260368 h 1349671"/>
              <a:gd name="connsiteX190" fmla="*/ 3846407 w 4233940"/>
              <a:gd name="connsiteY190" fmla="*/ 1276031 h 1349671"/>
              <a:gd name="connsiteX191" fmla="*/ 3916259 w 4233940"/>
              <a:gd name="connsiteY191" fmla="*/ 1276031 h 1349671"/>
              <a:gd name="connsiteX192" fmla="*/ 3916259 w 4233940"/>
              <a:gd name="connsiteY192" fmla="*/ 1297504 h 1349671"/>
              <a:gd name="connsiteX193" fmla="*/ 3996343 w 4233940"/>
              <a:gd name="connsiteY193" fmla="*/ 1297504 h 1349671"/>
              <a:gd name="connsiteX194" fmla="*/ 3996343 w 4233940"/>
              <a:gd name="connsiteY194" fmla="*/ 1313041 h 1349671"/>
              <a:gd name="connsiteX195" fmla="*/ 4033479 w 4233940"/>
              <a:gd name="connsiteY195" fmla="*/ 1313041 h 1349671"/>
              <a:gd name="connsiteX196" fmla="*/ 4033479 w 4233940"/>
              <a:gd name="connsiteY196" fmla="*/ 1328704 h 1349671"/>
              <a:gd name="connsiteX197" fmla="*/ 4114068 w 4233940"/>
              <a:gd name="connsiteY197" fmla="*/ 1328704 h 1349671"/>
              <a:gd name="connsiteX198" fmla="*/ 4114068 w 4233940"/>
              <a:gd name="connsiteY198" fmla="*/ 1349672 h 1349671"/>
              <a:gd name="connsiteX199" fmla="*/ 4233941 w 4233940"/>
              <a:gd name="connsiteY199" fmla="*/ 1349672 h 13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4233940" h="1349671">
                <a:moveTo>
                  <a:pt x="0" y="0"/>
                </a:moveTo>
                <a:lnTo>
                  <a:pt x="11242" y="0"/>
                </a:lnTo>
                <a:lnTo>
                  <a:pt x="11242" y="10737"/>
                </a:lnTo>
                <a:lnTo>
                  <a:pt x="24126" y="10737"/>
                </a:lnTo>
                <a:lnTo>
                  <a:pt x="24126" y="22989"/>
                </a:lnTo>
                <a:lnTo>
                  <a:pt x="92462" y="22989"/>
                </a:lnTo>
                <a:lnTo>
                  <a:pt x="92462" y="29558"/>
                </a:lnTo>
                <a:lnTo>
                  <a:pt x="99915" y="29558"/>
                </a:lnTo>
                <a:lnTo>
                  <a:pt x="99915" y="47242"/>
                </a:lnTo>
                <a:lnTo>
                  <a:pt x="113936" y="47242"/>
                </a:lnTo>
                <a:lnTo>
                  <a:pt x="113936" y="58484"/>
                </a:lnTo>
                <a:lnTo>
                  <a:pt x="161809" y="58484"/>
                </a:lnTo>
                <a:lnTo>
                  <a:pt x="161809" y="63410"/>
                </a:lnTo>
                <a:lnTo>
                  <a:pt x="182272" y="63410"/>
                </a:lnTo>
                <a:lnTo>
                  <a:pt x="182272" y="75789"/>
                </a:lnTo>
                <a:lnTo>
                  <a:pt x="195156" y="75789"/>
                </a:lnTo>
                <a:lnTo>
                  <a:pt x="195156" y="96125"/>
                </a:lnTo>
                <a:lnTo>
                  <a:pt x="206903" y="96125"/>
                </a:lnTo>
                <a:lnTo>
                  <a:pt x="206903" y="112294"/>
                </a:lnTo>
                <a:lnTo>
                  <a:pt x="238608" y="112294"/>
                </a:lnTo>
                <a:lnTo>
                  <a:pt x="238608" y="123030"/>
                </a:lnTo>
                <a:lnTo>
                  <a:pt x="250482" y="123030"/>
                </a:lnTo>
                <a:lnTo>
                  <a:pt x="250482" y="134272"/>
                </a:lnTo>
                <a:lnTo>
                  <a:pt x="262861" y="134272"/>
                </a:lnTo>
                <a:lnTo>
                  <a:pt x="262861" y="143999"/>
                </a:lnTo>
                <a:lnTo>
                  <a:pt x="320839" y="143999"/>
                </a:lnTo>
                <a:lnTo>
                  <a:pt x="320839" y="150441"/>
                </a:lnTo>
                <a:lnTo>
                  <a:pt x="332208" y="150441"/>
                </a:lnTo>
                <a:lnTo>
                  <a:pt x="332208" y="161177"/>
                </a:lnTo>
                <a:lnTo>
                  <a:pt x="344586" y="161177"/>
                </a:lnTo>
                <a:lnTo>
                  <a:pt x="344586" y="181135"/>
                </a:lnTo>
                <a:lnTo>
                  <a:pt x="402060" y="181135"/>
                </a:lnTo>
                <a:lnTo>
                  <a:pt x="402060" y="186440"/>
                </a:lnTo>
                <a:lnTo>
                  <a:pt x="438564" y="186440"/>
                </a:lnTo>
                <a:lnTo>
                  <a:pt x="438564" y="197682"/>
                </a:lnTo>
                <a:lnTo>
                  <a:pt x="459027" y="197682"/>
                </a:lnTo>
                <a:lnTo>
                  <a:pt x="459027" y="207409"/>
                </a:lnTo>
                <a:lnTo>
                  <a:pt x="470269" y="207409"/>
                </a:lnTo>
                <a:lnTo>
                  <a:pt x="470269" y="218651"/>
                </a:lnTo>
                <a:lnTo>
                  <a:pt x="494522" y="218651"/>
                </a:lnTo>
                <a:lnTo>
                  <a:pt x="494522" y="224082"/>
                </a:lnTo>
                <a:lnTo>
                  <a:pt x="518648" y="224082"/>
                </a:lnTo>
                <a:lnTo>
                  <a:pt x="518648" y="233808"/>
                </a:lnTo>
                <a:lnTo>
                  <a:pt x="563869" y="233808"/>
                </a:lnTo>
                <a:lnTo>
                  <a:pt x="563869" y="255787"/>
                </a:lnTo>
                <a:lnTo>
                  <a:pt x="576247" y="255787"/>
                </a:lnTo>
                <a:lnTo>
                  <a:pt x="576247" y="266524"/>
                </a:lnTo>
                <a:lnTo>
                  <a:pt x="620331" y="266524"/>
                </a:lnTo>
                <a:lnTo>
                  <a:pt x="620331" y="271324"/>
                </a:lnTo>
                <a:lnTo>
                  <a:pt x="644457" y="271324"/>
                </a:lnTo>
                <a:lnTo>
                  <a:pt x="644457" y="282187"/>
                </a:lnTo>
                <a:lnTo>
                  <a:pt x="657341" y="282187"/>
                </a:lnTo>
                <a:lnTo>
                  <a:pt x="657341" y="293429"/>
                </a:lnTo>
                <a:lnTo>
                  <a:pt x="678310" y="293429"/>
                </a:lnTo>
                <a:lnTo>
                  <a:pt x="678310" y="303155"/>
                </a:lnTo>
                <a:lnTo>
                  <a:pt x="724541" y="303155"/>
                </a:lnTo>
                <a:lnTo>
                  <a:pt x="724541" y="307955"/>
                </a:lnTo>
                <a:lnTo>
                  <a:pt x="793888" y="307955"/>
                </a:lnTo>
                <a:lnTo>
                  <a:pt x="793888" y="320839"/>
                </a:lnTo>
                <a:lnTo>
                  <a:pt x="806266" y="320839"/>
                </a:lnTo>
                <a:lnTo>
                  <a:pt x="806266" y="339660"/>
                </a:lnTo>
                <a:lnTo>
                  <a:pt x="815361" y="339660"/>
                </a:lnTo>
                <a:lnTo>
                  <a:pt x="815361" y="351407"/>
                </a:lnTo>
                <a:lnTo>
                  <a:pt x="839108" y="351407"/>
                </a:lnTo>
                <a:lnTo>
                  <a:pt x="839108" y="356839"/>
                </a:lnTo>
                <a:lnTo>
                  <a:pt x="864371" y="356839"/>
                </a:lnTo>
                <a:lnTo>
                  <a:pt x="864371" y="367070"/>
                </a:lnTo>
                <a:lnTo>
                  <a:pt x="885339" y="367070"/>
                </a:lnTo>
                <a:lnTo>
                  <a:pt x="885339" y="377302"/>
                </a:lnTo>
                <a:lnTo>
                  <a:pt x="907823" y="377302"/>
                </a:lnTo>
                <a:lnTo>
                  <a:pt x="907823" y="387533"/>
                </a:lnTo>
                <a:lnTo>
                  <a:pt x="921339" y="387533"/>
                </a:lnTo>
                <a:lnTo>
                  <a:pt x="921339" y="393975"/>
                </a:lnTo>
                <a:lnTo>
                  <a:pt x="957844" y="393975"/>
                </a:lnTo>
                <a:lnTo>
                  <a:pt x="957844" y="404712"/>
                </a:lnTo>
                <a:lnTo>
                  <a:pt x="989549" y="404712"/>
                </a:lnTo>
                <a:lnTo>
                  <a:pt x="989549" y="415449"/>
                </a:lnTo>
                <a:lnTo>
                  <a:pt x="1000791" y="415449"/>
                </a:lnTo>
                <a:lnTo>
                  <a:pt x="1000791" y="423533"/>
                </a:lnTo>
                <a:lnTo>
                  <a:pt x="1014307" y="423533"/>
                </a:lnTo>
                <a:lnTo>
                  <a:pt x="1014307" y="430986"/>
                </a:lnTo>
                <a:lnTo>
                  <a:pt x="1036285" y="430986"/>
                </a:lnTo>
                <a:lnTo>
                  <a:pt x="1036285" y="436922"/>
                </a:lnTo>
                <a:lnTo>
                  <a:pt x="1054601" y="436922"/>
                </a:lnTo>
                <a:lnTo>
                  <a:pt x="1054601" y="441722"/>
                </a:lnTo>
                <a:lnTo>
                  <a:pt x="1070138" y="441722"/>
                </a:lnTo>
                <a:lnTo>
                  <a:pt x="1070138" y="463322"/>
                </a:lnTo>
                <a:lnTo>
                  <a:pt x="1140116" y="463322"/>
                </a:lnTo>
                <a:lnTo>
                  <a:pt x="1139863" y="478985"/>
                </a:lnTo>
                <a:lnTo>
                  <a:pt x="1150853" y="479238"/>
                </a:lnTo>
                <a:lnTo>
                  <a:pt x="1150979" y="504627"/>
                </a:lnTo>
                <a:lnTo>
                  <a:pt x="1196452" y="504627"/>
                </a:lnTo>
                <a:lnTo>
                  <a:pt x="1196452" y="515364"/>
                </a:lnTo>
                <a:lnTo>
                  <a:pt x="1233084" y="515364"/>
                </a:lnTo>
                <a:lnTo>
                  <a:pt x="1233084" y="526732"/>
                </a:lnTo>
                <a:lnTo>
                  <a:pt x="1248620" y="526732"/>
                </a:lnTo>
                <a:lnTo>
                  <a:pt x="1248620" y="538479"/>
                </a:lnTo>
                <a:lnTo>
                  <a:pt x="1278683" y="538479"/>
                </a:lnTo>
                <a:lnTo>
                  <a:pt x="1278683" y="558437"/>
                </a:lnTo>
                <a:lnTo>
                  <a:pt x="1302936" y="558437"/>
                </a:lnTo>
                <a:lnTo>
                  <a:pt x="1302936" y="568669"/>
                </a:lnTo>
                <a:lnTo>
                  <a:pt x="1322767" y="568669"/>
                </a:lnTo>
                <a:lnTo>
                  <a:pt x="1322767" y="580416"/>
                </a:lnTo>
                <a:lnTo>
                  <a:pt x="1381882" y="580416"/>
                </a:lnTo>
                <a:lnTo>
                  <a:pt x="1381882" y="590142"/>
                </a:lnTo>
                <a:lnTo>
                  <a:pt x="1404493" y="590142"/>
                </a:lnTo>
                <a:lnTo>
                  <a:pt x="1404493" y="600879"/>
                </a:lnTo>
                <a:lnTo>
                  <a:pt x="1453376" y="600879"/>
                </a:lnTo>
                <a:lnTo>
                  <a:pt x="1453376" y="611615"/>
                </a:lnTo>
                <a:lnTo>
                  <a:pt x="1460450" y="611615"/>
                </a:lnTo>
                <a:lnTo>
                  <a:pt x="1460450" y="634226"/>
                </a:lnTo>
                <a:lnTo>
                  <a:pt x="1496955" y="634226"/>
                </a:lnTo>
                <a:lnTo>
                  <a:pt x="1496955" y="653552"/>
                </a:lnTo>
                <a:lnTo>
                  <a:pt x="1623269" y="653552"/>
                </a:lnTo>
                <a:lnTo>
                  <a:pt x="1623269" y="685257"/>
                </a:lnTo>
                <a:lnTo>
                  <a:pt x="1635648" y="685257"/>
                </a:lnTo>
                <a:lnTo>
                  <a:pt x="1635648" y="696499"/>
                </a:lnTo>
                <a:lnTo>
                  <a:pt x="1672153" y="696499"/>
                </a:lnTo>
                <a:lnTo>
                  <a:pt x="1672153" y="706730"/>
                </a:lnTo>
                <a:lnTo>
                  <a:pt x="1703353" y="706730"/>
                </a:lnTo>
                <a:lnTo>
                  <a:pt x="1703353" y="717467"/>
                </a:lnTo>
                <a:lnTo>
                  <a:pt x="1729753" y="717467"/>
                </a:lnTo>
                <a:lnTo>
                  <a:pt x="1729753" y="727699"/>
                </a:lnTo>
                <a:lnTo>
                  <a:pt x="1748574" y="727699"/>
                </a:lnTo>
                <a:lnTo>
                  <a:pt x="1748574" y="739572"/>
                </a:lnTo>
                <a:lnTo>
                  <a:pt x="1773205" y="739572"/>
                </a:lnTo>
                <a:lnTo>
                  <a:pt x="1773205" y="749172"/>
                </a:lnTo>
                <a:lnTo>
                  <a:pt x="1866804" y="749172"/>
                </a:lnTo>
                <a:lnTo>
                  <a:pt x="1866804" y="771277"/>
                </a:lnTo>
                <a:lnTo>
                  <a:pt x="1879688" y="771277"/>
                </a:lnTo>
                <a:lnTo>
                  <a:pt x="1879688" y="786309"/>
                </a:lnTo>
                <a:lnTo>
                  <a:pt x="1945751" y="786309"/>
                </a:lnTo>
                <a:lnTo>
                  <a:pt x="1945751" y="797551"/>
                </a:lnTo>
                <a:lnTo>
                  <a:pt x="1982003" y="797551"/>
                </a:lnTo>
                <a:lnTo>
                  <a:pt x="1982003" y="807277"/>
                </a:lnTo>
                <a:lnTo>
                  <a:pt x="2003856" y="807277"/>
                </a:lnTo>
                <a:lnTo>
                  <a:pt x="2003856" y="818519"/>
                </a:lnTo>
                <a:lnTo>
                  <a:pt x="2028234" y="818140"/>
                </a:lnTo>
                <a:lnTo>
                  <a:pt x="2028234" y="839613"/>
                </a:lnTo>
                <a:lnTo>
                  <a:pt x="2050087" y="840119"/>
                </a:lnTo>
                <a:lnTo>
                  <a:pt x="2050087" y="850224"/>
                </a:lnTo>
                <a:lnTo>
                  <a:pt x="2118423" y="850350"/>
                </a:lnTo>
                <a:lnTo>
                  <a:pt x="2118423" y="862224"/>
                </a:lnTo>
                <a:lnTo>
                  <a:pt x="2185496" y="862097"/>
                </a:lnTo>
                <a:lnTo>
                  <a:pt x="2185496" y="887866"/>
                </a:lnTo>
                <a:lnTo>
                  <a:pt x="2229580" y="887866"/>
                </a:lnTo>
                <a:lnTo>
                  <a:pt x="2229580" y="904539"/>
                </a:lnTo>
                <a:lnTo>
                  <a:pt x="2237664" y="904539"/>
                </a:lnTo>
                <a:lnTo>
                  <a:pt x="2237664" y="914265"/>
                </a:lnTo>
                <a:lnTo>
                  <a:pt x="2581113" y="914265"/>
                </a:lnTo>
                <a:lnTo>
                  <a:pt x="2581113" y="946476"/>
                </a:lnTo>
                <a:lnTo>
                  <a:pt x="2613324" y="946476"/>
                </a:lnTo>
                <a:lnTo>
                  <a:pt x="2613324" y="961507"/>
                </a:lnTo>
                <a:lnTo>
                  <a:pt x="2626208" y="961507"/>
                </a:lnTo>
                <a:lnTo>
                  <a:pt x="2626208" y="978181"/>
                </a:lnTo>
                <a:lnTo>
                  <a:pt x="2776775" y="978181"/>
                </a:lnTo>
                <a:lnTo>
                  <a:pt x="2776775" y="993844"/>
                </a:lnTo>
                <a:lnTo>
                  <a:pt x="2798754" y="993844"/>
                </a:lnTo>
                <a:lnTo>
                  <a:pt x="2798754" y="1010517"/>
                </a:lnTo>
                <a:lnTo>
                  <a:pt x="2869237" y="1010517"/>
                </a:lnTo>
                <a:lnTo>
                  <a:pt x="2869237" y="1025549"/>
                </a:lnTo>
                <a:lnTo>
                  <a:pt x="3077277" y="1025549"/>
                </a:lnTo>
                <a:lnTo>
                  <a:pt x="3077277" y="1041590"/>
                </a:lnTo>
                <a:lnTo>
                  <a:pt x="3132098" y="1041590"/>
                </a:lnTo>
                <a:lnTo>
                  <a:pt x="3132098" y="1057759"/>
                </a:lnTo>
                <a:lnTo>
                  <a:pt x="3201950" y="1057759"/>
                </a:lnTo>
                <a:lnTo>
                  <a:pt x="3201950" y="1074432"/>
                </a:lnTo>
                <a:lnTo>
                  <a:pt x="3226076" y="1074432"/>
                </a:lnTo>
                <a:lnTo>
                  <a:pt x="3226076" y="1090601"/>
                </a:lnTo>
                <a:lnTo>
                  <a:pt x="3339507" y="1090601"/>
                </a:lnTo>
                <a:lnTo>
                  <a:pt x="3339507" y="1105001"/>
                </a:lnTo>
                <a:lnTo>
                  <a:pt x="3445484" y="1105001"/>
                </a:lnTo>
                <a:lnTo>
                  <a:pt x="3445484" y="1128116"/>
                </a:lnTo>
                <a:lnTo>
                  <a:pt x="3537947" y="1128116"/>
                </a:lnTo>
                <a:lnTo>
                  <a:pt x="3537947" y="1143274"/>
                </a:lnTo>
                <a:lnTo>
                  <a:pt x="3547042" y="1143274"/>
                </a:lnTo>
                <a:lnTo>
                  <a:pt x="3547042" y="1158811"/>
                </a:lnTo>
                <a:lnTo>
                  <a:pt x="3571168" y="1158811"/>
                </a:lnTo>
                <a:lnTo>
                  <a:pt x="3571168" y="1174347"/>
                </a:lnTo>
                <a:lnTo>
                  <a:pt x="3608304" y="1174347"/>
                </a:lnTo>
                <a:lnTo>
                  <a:pt x="3608304" y="1190515"/>
                </a:lnTo>
                <a:lnTo>
                  <a:pt x="3721230" y="1190515"/>
                </a:lnTo>
                <a:lnTo>
                  <a:pt x="3721230" y="1212621"/>
                </a:lnTo>
                <a:lnTo>
                  <a:pt x="3801313" y="1212621"/>
                </a:lnTo>
                <a:lnTo>
                  <a:pt x="3801313" y="1228157"/>
                </a:lnTo>
                <a:lnTo>
                  <a:pt x="3815208" y="1228157"/>
                </a:lnTo>
                <a:lnTo>
                  <a:pt x="3815208" y="1243189"/>
                </a:lnTo>
                <a:lnTo>
                  <a:pt x="3834028" y="1243189"/>
                </a:lnTo>
                <a:lnTo>
                  <a:pt x="3834028" y="1260368"/>
                </a:lnTo>
                <a:lnTo>
                  <a:pt x="3846407" y="1260368"/>
                </a:lnTo>
                <a:lnTo>
                  <a:pt x="3846407" y="1276031"/>
                </a:lnTo>
                <a:lnTo>
                  <a:pt x="3916259" y="1276031"/>
                </a:lnTo>
                <a:lnTo>
                  <a:pt x="3916259" y="1297504"/>
                </a:lnTo>
                <a:lnTo>
                  <a:pt x="3996343" y="1297504"/>
                </a:lnTo>
                <a:lnTo>
                  <a:pt x="3996343" y="1313041"/>
                </a:lnTo>
                <a:lnTo>
                  <a:pt x="4033479" y="1313041"/>
                </a:lnTo>
                <a:lnTo>
                  <a:pt x="4033479" y="1328704"/>
                </a:lnTo>
                <a:lnTo>
                  <a:pt x="4114068" y="1328704"/>
                </a:lnTo>
                <a:lnTo>
                  <a:pt x="4114068" y="1349672"/>
                </a:lnTo>
                <a:lnTo>
                  <a:pt x="4233941" y="1349672"/>
                </a:lnTo>
              </a:path>
            </a:pathLst>
          </a:custGeom>
          <a:noFill/>
          <a:ln w="12700" cap="flat">
            <a:solidFill>
              <a:srgbClr val="0079C0"/>
            </a:solidFill>
            <a:prstDash val="solid"/>
            <a:miter/>
          </a:ln>
        </p:spPr>
        <p:txBody>
          <a:bodyPr rtlCol="0" anchor="ctr"/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grpSp>
        <p:nvGrpSpPr>
          <p:cNvPr id="2890" name="Group 2889">
            <a:extLst>
              <a:ext uri="{FF2B5EF4-FFF2-40B4-BE49-F238E27FC236}">
                <a16:creationId xmlns:a16="http://schemas.microsoft.com/office/drawing/2014/main" id="{A551BE2E-61BB-424D-069B-04C854F19BA6}"/>
              </a:ext>
            </a:extLst>
          </p:cNvPr>
          <p:cNvGrpSpPr/>
          <p:nvPr/>
        </p:nvGrpSpPr>
        <p:grpSpPr>
          <a:xfrm>
            <a:off x="1747341" y="2171113"/>
            <a:ext cx="3765270" cy="867949"/>
            <a:chOff x="1967179" y="1623784"/>
            <a:chExt cx="3759755" cy="1187357"/>
          </a:xfrm>
        </p:grpSpPr>
        <p:grpSp>
          <p:nvGrpSpPr>
            <p:cNvPr id="2891" name="Graphic 27">
              <a:extLst>
                <a:ext uri="{FF2B5EF4-FFF2-40B4-BE49-F238E27FC236}">
                  <a16:creationId xmlns:a16="http://schemas.microsoft.com/office/drawing/2014/main" id="{3BFDC5B3-1C89-29CA-AE58-348012E41F47}"/>
                </a:ext>
              </a:extLst>
            </p:cNvPr>
            <p:cNvGrpSpPr/>
            <p:nvPr/>
          </p:nvGrpSpPr>
          <p:grpSpPr>
            <a:xfrm>
              <a:off x="1967179" y="1623784"/>
              <a:ext cx="71620" cy="71620"/>
              <a:chOff x="1967179" y="1623784"/>
              <a:chExt cx="71620" cy="71620"/>
            </a:xfrm>
            <a:solidFill>
              <a:srgbClr val="000000"/>
            </a:solidFill>
          </p:grpSpPr>
          <p:sp>
            <p:nvSpPr>
              <p:cNvPr id="3135" name="Freeform: Shape 3134">
                <a:extLst>
                  <a:ext uri="{FF2B5EF4-FFF2-40B4-BE49-F238E27FC236}">
                    <a16:creationId xmlns:a16="http://schemas.microsoft.com/office/drawing/2014/main" id="{59B27C6B-2615-19CF-1747-B521B4912999}"/>
                  </a:ext>
                </a:extLst>
              </p:cNvPr>
              <p:cNvSpPr/>
              <p:nvPr/>
            </p:nvSpPr>
            <p:spPr>
              <a:xfrm>
                <a:off x="2002926" y="1623784"/>
                <a:ext cx="12631" cy="71620"/>
              </a:xfrm>
              <a:custGeom>
                <a:avLst/>
                <a:gdLst>
                  <a:gd name="connsiteX0" fmla="*/ 38 w 12631"/>
                  <a:gd name="connsiteY0" fmla="*/ 16 h 71620"/>
                  <a:gd name="connsiteX1" fmla="*/ 38 w 12631"/>
                  <a:gd name="connsiteY1" fmla="*/ 7163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8" y="16"/>
                    </a:moveTo>
                    <a:lnTo>
                      <a:pt x="38" y="7163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36" name="Freeform: Shape 3135">
                <a:extLst>
                  <a:ext uri="{FF2B5EF4-FFF2-40B4-BE49-F238E27FC236}">
                    <a16:creationId xmlns:a16="http://schemas.microsoft.com/office/drawing/2014/main" id="{E70B0CFE-FB89-32B4-52BB-BE27178676F1}"/>
                  </a:ext>
                </a:extLst>
              </p:cNvPr>
              <p:cNvSpPr/>
              <p:nvPr/>
            </p:nvSpPr>
            <p:spPr>
              <a:xfrm>
                <a:off x="1967179" y="1659531"/>
                <a:ext cx="71620" cy="12631"/>
              </a:xfrm>
              <a:custGeom>
                <a:avLst/>
                <a:gdLst>
                  <a:gd name="connsiteX0" fmla="*/ 71659 w 71620"/>
                  <a:gd name="connsiteY0" fmla="*/ 16 h 12631"/>
                  <a:gd name="connsiteX1" fmla="*/ 38 w 71620"/>
                  <a:gd name="connsiteY1" fmla="*/ 1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59" y="16"/>
                    </a:moveTo>
                    <a:lnTo>
                      <a:pt x="38" y="1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2" name="Graphic 27">
              <a:extLst>
                <a:ext uri="{FF2B5EF4-FFF2-40B4-BE49-F238E27FC236}">
                  <a16:creationId xmlns:a16="http://schemas.microsoft.com/office/drawing/2014/main" id="{A8482889-336E-7054-6969-3422A23C3C4D}"/>
                </a:ext>
              </a:extLst>
            </p:cNvPr>
            <p:cNvGrpSpPr/>
            <p:nvPr/>
          </p:nvGrpSpPr>
          <p:grpSpPr>
            <a:xfrm>
              <a:off x="2186967" y="1697552"/>
              <a:ext cx="71620" cy="71620"/>
              <a:chOff x="2186967" y="1697552"/>
              <a:chExt cx="71620" cy="71620"/>
            </a:xfrm>
            <a:solidFill>
              <a:srgbClr val="000000"/>
            </a:solidFill>
          </p:grpSpPr>
          <p:sp>
            <p:nvSpPr>
              <p:cNvPr id="3133" name="Freeform: Shape 3132">
                <a:extLst>
                  <a:ext uri="{FF2B5EF4-FFF2-40B4-BE49-F238E27FC236}">
                    <a16:creationId xmlns:a16="http://schemas.microsoft.com/office/drawing/2014/main" id="{49216E53-2CEA-6983-CBDD-4CD931B4D425}"/>
                  </a:ext>
                </a:extLst>
              </p:cNvPr>
              <p:cNvSpPr/>
              <p:nvPr/>
            </p:nvSpPr>
            <p:spPr>
              <a:xfrm>
                <a:off x="2222714" y="1697552"/>
                <a:ext cx="12631" cy="71620"/>
              </a:xfrm>
              <a:custGeom>
                <a:avLst/>
                <a:gdLst>
                  <a:gd name="connsiteX0" fmla="*/ 56 w 12631"/>
                  <a:gd name="connsiteY0" fmla="*/ 22 h 71620"/>
                  <a:gd name="connsiteX1" fmla="*/ 56 w 12631"/>
                  <a:gd name="connsiteY1" fmla="*/ 7164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56" y="22"/>
                    </a:moveTo>
                    <a:lnTo>
                      <a:pt x="56" y="7164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34" name="Freeform: Shape 3133">
                <a:extLst>
                  <a:ext uri="{FF2B5EF4-FFF2-40B4-BE49-F238E27FC236}">
                    <a16:creationId xmlns:a16="http://schemas.microsoft.com/office/drawing/2014/main" id="{0D7FBFB5-6AE8-1CC7-0B2C-32A0902EA072}"/>
                  </a:ext>
                </a:extLst>
              </p:cNvPr>
              <p:cNvSpPr/>
              <p:nvPr/>
            </p:nvSpPr>
            <p:spPr>
              <a:xfrm>
                <a:off x="2186967" y="1733299"/>
                <a:ext cx="71620" cy="12631"/>
              </a:xfrm>
              <a:custGeom>
                <a:avLst/>
                <a:gdLst>
                  <a:gd name="connsiteX0" fmla="*/ 71676 w 71620"/>
                  <a:gd name="connsiteY0" fmla="*/ 22 h 12631"/>
                  <a:gd name="connsiteX1" fmla="*/ 56 w 71620"/>
                  <a:gd name="connsiteY1" fmla="*/ 2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76" y="22"/>
                    </a:moveTo>
                    <a:lnTo>
                      <a:pt x="56" y="2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3" name="Graphic 27">
              <a:extLst>
                <a:ext uri="{FF2B5EF4-FFF2-40B4-BE49-F238E27FC236}">
                  <a16:creationId xmlns:a16="http://schemas.microsoft.com/office/drawing/2014/main" id="{7A34B552-6C3A-1A02-179E-96258A7D64A3}"/>
                </a:ext>
              </a:extLst>
            </p:cNvPr>
            <p:cNvGrpSpPr/>
            <p:nvPr/>
          </p:nvGrpSpPr>
          <p:grpSpPr>
            <a:xfrm>
              <a:off x="2219177" y="1697552"/>
              <a:ext cx="71620" cy="71620"/>
              <a:chOff x="2219177" y="1697552"/>
              <a:chExt cx="71620" cy="71620"/>
            </a:xfrm>
            <a:solidFill>
              <a:srgbClr val="000000"/>
            </a:solidFill>
          </p:grpSpPr>
          <p:sp>
            <p:nvSpPr>
              <p:cNvPr id="3131" name="Freeform: Shape 3130">
                <a:extLst>
                  <a:ext uri="{FF2B5EF4-FFF2-40B4-BE49-F238E27FC236}">
                    <a16:creationId xmlns:a16="http://schemas.microsoft.com/office/drawing/2014/main" id="{93F8068D-9E6B-DB3A-D897-58F16FEDDB6C}"/>
                  </a:ext>
                </a:extLst>
              </p:cNvPr>
              <p:cNvSpPr/>
              <p:nvPr/>
            </p:nvSpPr>
            <p:spPr>
              <a:xfrm>
                <a:off x="2254924" y="1697552"/>
                <a:ext cx="12631" cy="71620"/>
              </a:xfrm>
              <a:custGeom>
                <a:avLst/>
                <a:gdLst>
                  <a:gd name="connsiteX0" fmla="*/ 58 w 12631"/>
                  <a:gd name="connsiteY0" fmla="*/ 22 h 71620"/>
                  <a:gd name="connsiteX1" fmla="*/ 58 w 12631"/>
                  <a:gd name="connsiteY1" fmla="*/ 7164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58" y="22"/>
                    </a:moveTo>
                    <a:lnTo>
                      <a:pt x="58" y="7164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32" name="Freeform: Shape 3131">
                <a:extLst>
                  <a:ext uri="{FF2B5EF4-FFF2-40B4-BE49-F238E27FC236}">
                    <a16:creationId xmlns:a16="http://schemas.microsoft.com/office/drawing/2014/main" id="{7DF8AB7F-DB16-C847-2FF4-3E92FF35B49F}"/>
                  </a:ext>
                </a:extLst>
              </p:cNvPr>
              <p:cNvSpPr/>
              <p:nvPr/>
            </p:nvSpPr>
            <p:spPr>
              <a:xfrm>
                <a:off x="2219177" y="1733299"/>
                <a:ext cx="71620" cy="12631"/>
              </a:xfrm>
              <a:custGeom>
                <a:avLst/>
                <a:gdLst>
                  <a:gd name="connsiteX0" fmla="*/ 71679 w 71620"/>
                  <a:gd name="connsiteY0" fmla="*/ 22 h 12631"/>
                  <a:gd name="connsiteX1" fmla="*/ 58 w 71620"/>
                  <a:gd name="connsiteY1" fmla="*/ 2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79" y="22"/>
                    </a:moveTo>
                    <a:lnTo>
                      <a:pt x="58" y="2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4" name="Graphic 27">
              <a:extLst>
                <a:ext uri="{FF2B5EF4-FFF2-40B4-BE49-F238E27FC236}">
                  <a16:creationId xmlns:a16="http://schemas.microsoft.com/office/drawing/2014/main" id="{B0A75332-7EE5-C2A2-3DE1-241B1A428BFE}"/>
                </a:ext>
              </a:extLst>
            </p:cNvPr>
            <p:cNvGrpSpPr/>
            <p:nvPr/>
          </p:nvGrpSpPr>
          <p:grpSpPr>
            <a:xfrm>
              <a:off x="2438080" y="1804793"/>
              <a:ext cx="71620" cy="71620"/>
              <a:chOff x="2438080" y="1804793"/>
              <a:chExt cx="71620" cy="71620"/>
            </a:xfrm>
            <a:solidFill>
              <a:srgbClr val="000000"/>
            </a:solidFill>
          </p:grpSpPr>
          <p:sp>
            <p:nvSpPr>
              <p:cNvPr id="3129" name="Freeform: Shape 3128">
                <a:extLst>
                  <a:ext uri="{FF2B5EF4-FFF2-40B4-BE49-F238E27FC236}">
                    <a16:creationId xmlns:a16="http://schemas.microsoft.com/office/drawing/2014/main" id="{2EFEF157-EF58-1FAA-5675-6FFE794E7E3D}"/>
                  </a:ext>
                </a:extLst>
              </p:cNvPr>
              <p:cNvSpPr/>
              <p:nvPr/>
            </p:nvSpPr>
            <p:spPr>
              <a:xfrm>
                <a:off x="2473827" y="1804793"/>
                <a:ext cx="12631" cy="71620"/>
              </a:xfrm>
              <a:custGeom>
                <a:avLst/>
                <a:gdLst>
                  <a:gd name="connsiteX0" fmla="*/ 75 w 12631"/>
                  <a:gd name="connsiteY0" fmla="*/ 30 h 71620"/>
                  <a:gd name="connsiteX1" fmla="*/ 75 w 12631"/>
                  <a:gd name="connsiteY1" fmla="*/ 7165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75" y="30"/>
                    </a:moveTo>
                    <a:lnTo>
                      <a:pt x="75" y="7165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30" name="Freeform: Shape 3129">
                <a:extLst>
                  <a:ext uri="{FF2B5EF4-FFF2-40B4-BE49-F238E27FC236}">
                    <a16:creationId xmlns:a16="http://schemas.microsoft.com/office/drawing/2014/main" id="{93248007-546C-B8B4-03A6-35F06A716806}"/>
                  </a:ext>
                </a:extLst>
              </p:cNvPr>
              <p:cNvSpPr/>
              <p:nvPr/>
            </p:nvSpPr>
            <p:spPr>
              <a:xfrm>
                <a:off x="2438080" y="1840540"/>
                <a:ext cx="71620" cy="12631"/>
              </a:xfrm>
              <a:custGeom>
                <a:avLst/>
                <a:gdLst>
                  <a:gd name="connsiteX0" fmla="*/ 71696 w 71620"/>
                  <a:gd name="connsiteY0" fmla="*/ 30 h 12631"/>
                  <a:gd name="connsiteX1" fmla="*/ 75 w 71620"/>
                  <a:gd name="connsiteY1" fmla="*/ 3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96" y="30"/>
                    </a:moveTo>
                    <a:lnTo>
                      <a:pt x="75" y="3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5" name="Graphic 27">
              <a:extLst>
                <a:ext uri="{FF2B5EF4-FFF2-40B4-BE49-F238E27FC236}">
                  <a16:creationId xmlns:a16="http://schemas.microsoft.com/office/drawing/2014/main" id="{00F82F5F-DC5C-D2AB-AAD3-8F9C2A453A3E}"/>
                </a:ext>
              </a:extLst>
            </p:cNvPr>
            <p:cNvGrpSpPr/>
            <p:nvPr/>
          </p:nvGrpSpPr>
          <p:grpSpPr>
            <a:xfrm>
              <a:off x="2450206" y="1814393"/>
              <a:ext cx="71620" cy="71620"/>
              <a:chOff x="2450206" y="1814393"/>
              <a:chExt cx="71620" cy="71620"/>
            </a:xfrm>
            <a:solidFill>
              <a:srgbClr val="000000"/>
            </a:solidFill>
          </p:grpSpPr>
          <p:sp>
            <p:nvSpPr>
              <p:cNvPr id="3127" name="Freeform: Shape 3126">
                <a:extLst>
                  <a:ext uri="{FF2B5EF4-FFF2-40B4-BE49-F238E27FC236}">
                    <a16:creationId xmlns:a16="http://schemas.microsoft.com/office/drawing/2014/main" id="{0B004FD5-4C85-847E-F353-DFEA536082A9}"/>
                  </a:ext>
                </a:extLst>
              </p:cNvPr>
              <p:cNvSpPr/>
              <p:nvPr/>
            </p:nvSpPr>
            <p:spPr>
              <a:xfrm>
                <a:off x="2485953" y="1814393"/>
                <a:ext cx="12631" cy="71620"/>
              </a:xfrm>
              <a:custGeom>
                <a:avLst/>
                <a:gdLst>
                  <a:gd name="connsiteX0" fmla="*/ 76 w 12631"/>
                  <a:gd name="connsiteY0" fmla="*/ 31 h 71620"/>
                  <a:gd name="connsiteX1" fmla="*/ 76 w 12631"/>
                  <a:gd name="connsiteY1" fmla="*/ 7165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76" y="31"/>
                    </a:moveTo>
                    <a:lnTo>
                      <a:pt x="76" y="7165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8" name="Freeform: Shape 3127">
                <a:extLst>
                  <a:ext uri="{FF2B5EF4-FFF2-40B4-BE49-F238E27FC236}">
                    <a16:creationId xmlns:a16="http://schemas.microsoft.com/office/drawing/2014/main" id="{3B387C1B-F838-35C3-BDA4-EBD0FC83169E}"/>
                  </a:ext>
                </a:extLst>
              </p:cNvPr>
              <p:cNvSpPr/>
              <p:nvPr/>
            </p:nvSpPr>
            <p:spPr>
              <a:xfrm>
                <a:off x="2450206" y="1850140"/>
                <a:ext cx="71620" cy="12631"/>
              </a:xfrm>
              <a:custGeom>
                <a:avLst/>
                <a:gdLst>
                  <a:gd name="connsiteX0" fmla="*/ 71697 w 71620"/>
                  <a:gd name="connsiteY0" fmla="*/ 31 h 12631"/>
                  <a:gd name="connsiteX1" fmla="*/ 76 w 71620"/>
                  <a:gd name="connsiteY1" fmla="*/ 31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97" y="31"/>
                    </a:moveTo>
                    <a:lnTo>
                      <a:pt x="76" y="3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6" name="Graphic 27">
              <a:extLst>
                <a:ext uri="{FF2B5EF4-FFF2-40B4-BE49-F238E27FC236}">
                  <a16:creationId xmlns:a16="http://schemas.microsoft.com/office/drawing/2014/main" id="{546B8084-D4A7-9024-51F0-839E1A323BC5}"/>
                </a:ext>
              </a:extLst>
            </p:cNvPr>
            <p:cNvGrpSpPr/>
            <p:nvPr/>
          </p:nvGrpSpPr>
          <p:grpSpPr>
            <a:xfrm>
              <a:off x="2463090" y="1814393"/>
              <a:ext cx="71620" cy="71620"/>
              <a:chOff x="2463090" y="1814393"/>
              <a:chExt cx="71620" cy="71620"/>
            </a:xfrm>
            <a:solidFill>
              <a:srgbClr val="000000"/>
            </a:solidFill>
          </p:grpSpPr>
          <p:sp>
            <p:nvSpPr>
              <p:cNvPr id="3125" name="Freeform: Shape 3124">
                <a:extLst>
                  <a:ext uri="{FF2B5EF4-FFF2-40B4-BE49-F238E27FC236}">
                    <a16:creationId xmlns:a16="http://schemas.microsoft.com/office/drawing/2014/main" id="{51C50CA7-8D09-9B62-05B2-0E78F9DA9A6D}"/>
                  </a:ext>
                </a:extLst>
              </p:cNvPr>
              <p:cNvSpPr/>
              <p:nvPr/>
            </p:nvSpPr>
            <p:spPr>
              <a:xfrm>
                <a:off x="2498837" y="1814393"/>
                <a:ext cx="12631" cy="71620"/>
              </a:xfrm>
              <a:custGeom>
                <a:avLst/>
                <a:gdLst>
                  <a:gd name="connsiteX0" fmla="*/ 77 w 12631"/>
                  <a:gd name="connsiteY0" fmla="*/ 31 h 71620"/>
                  <a:gd name="connsiteX1" fmla="*/ 77 w 12631"/>
                  <a:gd name="connsiteY1" fmla="*/ 7165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77" y="31"/>
                    </a:moveTo>
                    <a:lnTo>
                      <a:pt x="77" y="7165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6" name="Freeform: Shape 3125">
                <a:extLst>
                  <a:ext uri="{FF2B5EF4-FFF2-40B4-BE49-F238E27FC236}">
                    <a16:creationId xmlns:a16="http://schemas.microsoft.com/office/drawing/2014/main" id="{EB8A2268-9665-D7AA-93CA-45A93C638F39}"/>
                  </a:ext>
                </a:extLst>
              </p:cNvPr>
              <p:cNvSpPr/>
              <p:nvPr/>
            </p:nvSpPr>
            <p:spPr>
              <a:xfrm>
                <a:off x="2463090" y="1850140"/>
                <a:ext cx="71620" cy="12631"/>
              </a:xfrm>
              <a:custGeom>
                <a:avLst/>
                <a:gdLst>
                  <a:gd name="connsiteX0" fmla="*/ 71698 w 71620"/>
                  <a:gd name="connsiteY0" fmla="*/ 31 h 12631"/>
                  <a:gd name="connsiteX1" fmla="*/ 77 w 71620"/>
                  <a:gd name="connsiteY1" fmla="*/ 31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98" y="31"/>
                    </a:moveTo>
                    <a:lnTo>
                      <a:pt x="77" y="3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7" name="Graphic 27">
              <a:extLst>
                <a:ext uri="{FF2B5EF4-FFF2-40B4-BE49-F238E27FC236}">
                  <a16:creationId xmlns:a16="http://schemas.microsoft.com/office/drawing/2014/main" id="{38861DE4-B870-01A0-30C5-E1E7A4D16A48}"/>
                </a:ext>
              </a:extLst>
            </p:cNvPr>
            <p:cNvGrpSpPr/>
            <p:nvPr/>
          </p:nvGrpSpPr>
          <p:grpSpPr>
            <a:xfrm>
              <a:off x="2475596" y="1820835"/>
              <a:ext cx="71620" cy="71620"/>
              <a:chOff x="2475596" y="1820835"/>
              <a:chExt cx="71620" cy="71620"/>
            </a:xfrm>
            <a:solidFill>
              <a:srgbClr val="000000"/>
            </a:solidFill>
          </p:grpSpPr>
          <p:sp>
            <p:nvSpPr>
              <p:cNvPr id="3123" name="Freeform: Shape 3122">
                <a:extLst>
                  <a:ext uri="{FF2B5EF4-FFF2-40B4-BE49-F238E27FC236}">
                    <a16:creationId xmlns:a16="http://schemas.microsoft.com/office/drawing/2014/main" id="{AFA1A94E-FF38-2E9A-521F-9674127283F3}"/>
                  </a:ext>
                </a:extLst>
              </p:cNvPr>
              <p:cNvSpPr/>
              <p:nvPr/>
            </p:nvSpPr>
            <p:spPr>
              <a:xfrm>
                <a:off x="2511343" y="1820835"/>
                <a:ext cx="12631" cy="71620"/>
              </a:xfrm>
              <a:custGeom>
                <a:avLst/>
                <a:gdLst>
                  <a:gd name="connsiteX0" fmla="*/ 78 w 12631"/>
                  <a:gd name="connsiteY0" fmla="*/ 32 h 71620"/>
                  <a:gd name="connsiteX1" fmla="*/ 78 w 12631"/>
                  <a:gd name="connsiteY1" fmla="*/ 7165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78" y="32"/>
                    </a:moveTo>
                    <a:lnTo>
                      <a:pt x="78" y="7165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4" name="Freeform: Shape 3123">
                <a:extLst>
                  <a:ext uri="{FF2B5EF4-FFF2-40B4-BE49-F238E27FC236}">
                    <a16:creationId xmlns:a16="http://schemas.microsoft.com/office/drawing/2014/main" id="{D389E54C-D543-0724-8F1C-9F32498BB596}"/>
                  </a:ext>
                </a:extLst>
              </p:cNvPr>
              <p:cNvSpPr/>
              <p:nvPr/>
            </p:nvSpPr>
            <p:spPr>
              <a:xfrm>
                <a:off x="2475596" y="1856582"/>
                <a:ext cx="71620" cy="12631"/>
              </a:xfrm>
              <a:custGeom>
                <a:avLst/>
                <a:gdLst>
                  <a:gd name="connsiteX0" fmla="*/ 71699 w 71620"/>
                  <a:gd name="connsiteY0" fmla="*/ 32 h 12631"/>
                  <a:gd name="connsiteX1" fmla="*/ 78 w 71620"/>
                  <a:gd name="connsiteY1" fmla="*/ 3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99" y="32"/>
                    </a:moveTo>
                    <a:lnTo>
                      <a:pt x="78" y="3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8" name="Graphic 27">
              <a:extLst>
                <a:ext uri="{FF2B5EF4-FFF2-40B4-BE49-F238E27FC236}">
                  <a16:creationId xmlns:a16="http://schemas.microsoft.com/office/drawing/2014/main" id="{C90582D9-6359-54FB-CEC0-402E621D8F18}"/>
                </a:ext>
              </a:extLst>
            </p:cNvPr>
            <p:cNvGrpSpPr/>
            <p:nvPr/>
          </p:nvGrpSpPr>
          <p:grpSpPr>
            <a:xfrm>
              <a:off x="2483553" y="1820835"/>
              <a:ext cx="71620" cy="71620"/>
              <a:chOff x="2483553" y="1820835"/>
              <a:chExt cx="71620" cy="71620"/>
            </a:xfrm>
            <a:solidFill>
              <a:srgbClr val="000000"/>
            </a:solidFill>
          </p:grpSpPr>
          <p:sp>
            <p:nvSpPr>
              <p:cNvPr id="3121" name="Freeform: Shape 3120">
                <a:extLst>
                  <a:ext uri="{FF2B5EF4-FFF2-40B4-BE49-F238E27FC236}">
                    <a16:creationId xmlns:a16="http://schemas.microsoft.com/office/drawing/2014/main" id="{94FC13C0-A417-63A4-24D2-60D9C4306261}"/>
                  </a:ext>
                </a:extLst>
              </p:cNvPr>
              <p:cNvSpPr/>
              <p:nvPr/>
            </p:nvSpPr>
            <p:spPr>
              <a:xfrm>
                <a:off x="2519300" y="1820835"/>
                <a:ext cx="12631" cy="71620"/>
              </a:xfrm>
              <a:custGeom>
                <a:avLst/>
                <a:gdLst>
                  <a:gd name="connsiteX0" fmla="*/ 79 w 12631"/>
                  <a:gd name="connsiteY0" fmla="*/ 32 h 71620"/>
                  <a:gd name="connsiteX1" fmla="*/ 79 w 12631"/>
                  <a:gd name="connsiteY1" fmla="*/ 7165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79" y="32"/>
                    </a:moveTo>
                    <a:lnTo>
                      <a:pt x="79" y="7165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2" name="Freeform: Shape 3121">
                <a:extLst>
                  <a:ext uri="{FF2B5EF4-FFF2-40B4-BE49-F238E27FC236}">
                    <a16:creationId xmlns:a16="http://schemas.microsoft.com/office/drawing/2014/main" id="{315D9513-2693-2777-543E-64502095CF45}"/>
                  </a:ext>
                </a:extLst>
              </p:cNvPr>
              <p:cNvSpPr/>
              <p:nvPr/>
            </p:nvSpPr>
            <p:spPr>
              <a:xfrm>
                <a:off x="2483553" y="1856582"/>
                <a:ext cx="71620" cy="12631"/>
              </a:xfrm>
              <a:custGeom>
                <a:avLst/>
                <a:gdLst>
                  <a:gd name="connsiteX0" fmla="*/ 71699 w 71620"/>
                  <a:gd name="connsiteY0" fmla="*/ 32 h 12631"/>
                  <a:gd name="connsiteX1" fmla="*/ 79 w 71620"/>
                  <a:gd name="connsiteY1" fmla="*/ 3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699" y="32"/>
                    </a:moveTo>
                    <a:lnTo>
                      <a:pt x="79" y="3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9" name="Graphic 27">
              <a:extLst>
                <a:ext uri="{FF2B5EF4-FFF2-40B4-BE49-F238E27FC236}">
                  <a16:creationId xmlns:a16="http://schemas.microsoft.com/office/drawing/2014/main" id="{0BF2B0C1-2670-CEA1-4F93-775EB8256FA3}"/>
                </a:ext>
              </a:extLst>
            </p:cNvPr>
            <p:cNvGrpSpPr/>
            <p:nvPr/>
          </p:nvGrpSpPr>
          <p:grpSpPr>
            <a:xfrm>
              <a:off x="2495680" y="1820835"/>
              <a:ext cx="71620" cy="71620"/>
              <a:chOff x="2495680" y="1820835"/>
              <a:chExt cx="71620" cy="71620"/>
            </a:xfrm>
            <a:solidFill>
              <a:srgbClr val="000000"/>
            </a:solidFill>
          </p:grpSpPr>
          <p:sp>
            <p:nvSpPr>
              <p:cNvPr id="3119" name="Freeform: Shape 3118">
                <a:extLst>
                  <a:ext uri="{FF2B5EF4-FFF2-40B4-BE49-F238E27FC236}">
                    <a16:creationId xmlns:a16="http://schemas.microsoft.com/office/drawing/2014/main" id="{86ABC2C2-EFC7-C55F-962D-2FBF760956D6}"/>
                  </a:ext>
                </a:extLst>
              </p:cNvPr>
              <p:cNvSpPr/>
              <p:nvPr/>
            </p:nvSpPr>
            <p:spPr>
              <a:xfrm>
                <a:off x="2531427" y="1820835"/>
                <a:ext cx="12631" cy="71620"/>
              </a:xfrm>
              <a:custGeom>
                <a:avLst/>
                <a:gdLst>
                  <a:gd name="connsiteX0" fmla="*/ 80 w 12631"/>
                  <a:gd name="connsiteY0" fmla="*/ 32 h 71620"/>
                  <a:gd name="connsiteX1" fmla="*/ 80 w 12631"/>
                  <a:gd name="connsiteY1" fmla="*/ 71652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0" y="32"/>
                    </a:moveTo>
                    <a:lnTo>
                      <a:pt x="80" y="7165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20" name="Freeform: Shape 3119">
                <a:extLst>
                  <a:ext uri="{FF2B5EF4-FFF2-40B4-BE49-F238E27FC236}">
                    <a16:creationId xmlns:a16="http://schemas.microsoft.com/office/drawing/2014/main" id="{9BC73D58-5598-0DEC-0BA9-FD292D30AB4B}"/>
                  </a:ext>
                </a:extLst>
              </p:cNvPr>
              <p:cNvSpPr/>
              <p:nvPr/>
            </p:nvSpPr>
            <p:spPr>
              <a:xfrm>
                <a:off x="2495680" y="1856582"/>
                <a:ext cx="71620" cy="12631"/>
              </a:xfrm>
              <a:custGeom>
                <a:avLst/>
                <a:gdLst>
                  <a:gd name="connsiteX0" fmla="*/ 71700 w 71620"/>
                  <a:gd name="connsiteY0" fmla="*/ 32 h 12631"/>
                  <a:gd name="connsiteX1" fmla="*/ 80 w 71620"/>
                  <a:gd name="connsiteY1" fmla="*/ 3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0" y="32"/>
                    </a:moveTo>
                    <a:lnTo>
                      <a:pt x="80" y="3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0" name="Graphic 27">
              <a:extLst>
                <a:ext uri="{FF2B5EF4-FFF2-40B4-BE49-F238E27FC236}">
                  <a16:creationId xmlns:a16="http://schemas.microsoft.com/office/drawing/2014/main" id="{B0983F4F-D74F-3A01-979D-130513C08AE9}"/>
                </a:ext>
              </a:extLst>
            </p:cNvPr>
            <p:cNvGrpSpPr/>
            <p:nvPr/>
          </p:nvGrpSpPr>
          <p:grpSpPr>
            <a:xfrm>
              <a:off x="2507427" y="1831319"/>
              <a:ext cx="71620" cy="71620"/>
              <a:chOff x="2507427" y="1831319"/>
              <a:chExt cx="71620" cy="71620"/>
            </a:xfrm>
            <a:solidFill>
              <a:srgbClr val="000000"/>
            </a:solidFill>
          </p:grpSpPr>
          <p:sp>
            <p:nvSpPr>
              <p:cNvPr id="3117" name="Freeform: Shape 3116">
                <a:extLst>
                  <a:ext uri="{FF2B5EF4-FFF2-40B4-BE49-F238E27FC236}">
                    <a16:creationId xmlns:a16="http://schemas.microsoft.com/office/drawing/2014/main" id="{4A3E24C4-B308-7262-A953-E84113284EA1}"/>
                  </a:ext>
                </a:extLst>
              </p:cNvPr>
              <p:cNvSpPr/>
              <p:nvPr/>
            </p:nvSpPr>
            <p:spPr>
              <a:xfrm>
                <a:off x="2543174" y="1831319"/>
                <a:ext cx="12631" cy="71620"/>
              </a:xfrm>
              <a:custGeom>
                <a:avLst/>
                <a:gdLst>
                  <a:gd name="connsiteX0" fmla="*/ 81 w 12631"/>
                  <a:gd name="connsiteY0" fmla="*/ 32 h 71620"/>
                  <a:gd name="connsiteX1" fmla="*/ 81 w 12631"/>
                  <a:gd name="connsiteY1" fmla="*/ 7165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1" y="32"/>
                    </a:moveTo>
                    <a:lnTo>
                      <a:pt x="81" y="7165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18" name="Freeform: Shape 3117">
                <a:extLst>
                  <a:ext uri="{FF2B5EF4-FFF2-40B4-BE49-F238E27FC236}">
                    <a16:creationId xmlns:a16="http://schemas.microsoft.com/office/drawing/2014/main" id="{87CAD5AE-5245-E0DF-48DC-E329507C1C17}"/>
                  </a:ext>
                </a:extLst>
              </p:cNvPr>
              <p:cNvSpPr/>
              <p:nvPr/>
            </p:nvSpPr>
            <p:spPr>
              <a:xfrm>
                <a:off x="2507427" y="1867066"/>
                <a:ext cx="71620" cy="12631"/>
              </a:xfrm>
              <a:custGeom>
                <a:avLst/>
                <a:gdLst>
                  <a:gd name="connsiteX0" fmla="*/ 71701 w 71620"/>
                  <a:gd name="connsiteY0" fmla="*/ 32 h 12631"/>
                  <a:gd name="connsiteX1" fmla="*/ 81 w 71620"/>
                  <a:gd name="connsiteY1" fmla="*/ 3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1" y="32"/>
                    </a:moveTo>
                    <a:lnTo>
                      <a:pt x="81" y="3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1" name="Graphic 27">
              <a:extLst>
                <a:ext uri="{FF2B5EF4-FFF2-40B4-BE49-F238E27FC236}">
                  <a16:creationId xmlns:a16="http://schemas.microsoft.com/office/drawing/2014/main" id="{D2980467-440D-9DCE-0AE1-A9CE53A5E1C3}"/>
                </a:ext>
              </a:extLst>
            </p:cNvPr>
            <p:cNvGrpSpPr/>
            <p:nvPr/>
          </p:nvGrpSpPr>
          <p:grpSpPr>
            <a:xfrm>
              <a:off x="2519427" y="1852287"/>
              <a:ext cx="71620" cy="71620"/>
              <a:chOff x="2519427" y="1852287"/>
              <a:chExt cx="71620" cy="71620"/>
            </a:xfrm>
            <a:solidFill>
              <a:srgbClr val="000000"/>
            </a:solidFill>
          </p:grpSpPr>
          <p:sp>
            <p:nvSpPr>
              <p:cNvPr id="3115" name="Freeform: Shape 3114">
                <a:extLst>
                  <a:ext uri="{FF2B5EF4-FFF2-40B4-BE49-F238E27FC236}">
                    <a16:creationId xmlns:a16="http://schemas.microsoft.com/office/drawing/2014/main" id="{27B3F9D0-6806-AD29-B179-A81873BE1F83}"/>
                  </a:ext>
                </a:extLst>
              </p:cNvPr>
              <p:cNvSpPr/>
              <p:nvPr/>
            </p:nvSpPr>
            <p:spPr>
              <a:xfrm>
                <a:off x="2555174" y="1852287"/>
                <a:ext cx="12631" cy="71620"/>
              </a:xfrm>
              <a:custGeom>
                <a:avLst/>
                <a:gdLst>
                  <a:gd name="connsiteX0" fmla="*/ 82 w 12631"/>
                  <a:gd name="connsiteY0" fmla="*/ 34 h 71620"/>
                  <a:gd name="connsiteX1" fmla="*/ 82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2" y="34"/>
                    </a:moveTo>
                    <a:lnTo>
                      <a:pt x="82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16" name="Freeform: Shape 3115">
                <a:extLst>
                  <a:ext uri="{FF2B5EF4-FFF2-40B4-BE49-F238E27FC236}">
                    <a16:creationId xmlns:a16="http://schemas.microsoft.com/office/drawing/2014/main" id="{E6705010-4DDF-5FD0-F1D6-9490D4EC2A6D}"/>
                  </a:ext>
                </a:extLst>
              </p:cNvPr>
              <p:cNvSpPr/>
              <p:nvPr/>
            </p:nvSpPr>
            <p:spPr>
              <a:xfrm>
                <a:off x="2519427" y="1888034"/>
                <a:ext cx="71620" cy="12631"/>
              </a:xfrm>
              <a:custGeom>
                <a:avLst/>
                <a:gdLst>
                  <a:gd name="connsiteX0" fmla="*/ 71702 w 71620"/>
                  <a:gd name="connsiteY0" fmla="*/ 34 h 12631"/>
                  <a:gd name="connsiteX1" fmla="*/ 82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2" y="34"/>
                    </a:moveTo>
                    <a:lnTo>
                      <a:pt x="82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2" name="Graphic 27">
              <a:extLst>
                <a:ext uri="{FF2B5EF4-FFF2-40B4-BE49-F238E27FC236}">
                  <a16:creationId xmlns:a16="http://schemas.microsoft.com/office/drawing/2014/main" id="{7C9183E0-4EFB-E8BD-A085-28E531E42B48}"/>
                </a:ext>
              </a:extLst>
            </p:cNvPr>
            <p:cNvGrpSpPr/>
            <p:nvPr/>
          </p:nvGrpSpPr>
          <p:grpSpPr>
            <a:xfrm>
              <a:off x="2531300" y="1852287"/>
              <a:ext cx="71620" cy="71620"/>
              <a:chOff x="2531300" y="1852287"/>
              <a:chExt cx="71620" cy="71620"/>
            </a:xfrm>
            <a:solidFill>
              <a:srgbClr val="000000"/>
            </a:solidFill>
          </p:grpSpPr>
          <p:sp>
            <p:nvSpPr>
              <p:cNvPr id="3113" name="Freeform: Shape 3112">
                <a:extLst>
                  <a:ext uri="{FF2B5EF4-FFF2-40B4-BE49-F238E27FC236}">
                    <a16:creationId xmlns:a16="http://schemas.microsoft.com/office/drawing/2014/main" id="{1C524F91-85BC-D743-0A93-21F9E8813271}"/>
                  </a:ext>
                </a:extLst>
              </p:cNvPr>
              <p:cNvSpPr/>
              <p:nvPr/>
            </p:nvSpPr>
            <p:spPr>
              <a:xfrm>
                <a:off x="2567047" y="1852287"/>
                <a:ext cx="12631" cy="71620"/>
              </a:xfrm>
              <a:custGeom>
                <a:avLst/>
                <a:gdLst>
                  <a:gd name="connsiteX0" fmla="*/ 83 w 12631"/>
                  <a:gd name="connsiteY0" fmla="*/ 34 h 71620"/>
                  <a:gd name="connsiteX1" fmla="*/ 83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3" y="34"/>
                    </a:moveTo>
                    <a:lnTo>
                      <a:pt x="83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14" name="Freeform: Shape 3113">
                <a:extLst>
                  <a:ext uri="{FF2B5EF4-FFF2-40B4-BE49-F238E27FC236}">
                    <a16:creationId xmlns:a16="http://schemas.microsoft.com/office/drawing/2014/main" id="{C64C54B2-D64B-C53C-0F27-9DEE7AE83F58}"/>
                  </a:ext>
                </a:extLst>
              </p:cNvPr>
              <p:cNvSpPr/>
              <p:nvPr/>
            </p:nvSpPr>
            <p:spPr>
              <a:xfrm>
                <a:off x="2531300" y="1888034"/>
                <a:ext cx="71620" cy="12631"/>
              </a:xfrm>
              <a:custGeom>
                <a:avLst/>
                <a:gdLst>
                  <a:gd name="connsiteX0" fmla="*/ 71703 w 71620"/>
                  <a:gd name="connsiteY0" fmla="*/ 34 h 12631"/>
                  <a:gd name="connsiteX1" fmla="*/ 83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3" y="34"/>
                    </a:moveTo>
                    <a:lnTo>
                      <a:pt x="83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3" name="Graphic 27">
              <a:extLst>
                <a:ext uri="{FF2B5EF4-FFF2-40B4-BE49-F238E27FC236}">
                  <a16:creationId xmlns:a16="http://schemas.microsoft.com/office/drawing/2014/main" id="{32A3B90B-D0B1-F7DF-5A4D-618D75E4E4F3}"/>
                </a:ext>
              </a:extLst>
            </p:cNvPr>
            <p:cNvGrpSpPr/>
            <p:nvPr/>
          </p:nvGrpSpPr>
          <p:grpSpPr>
            <a:xfrm>
              <a:off x="2545195" y="1852287"/>
              <a:ext cx="71620" cy="71620"/>
              <a:chOff x="2545195" y="1852287"/>
              <a:chExt cx="71620" cy="71620"/>
            </a:xfrm>
            <a:solidFill>
              <a:srgbClr val="000000"/>
            </a:solidFill>
          </p:grpSpPr>
          <p:sp>
            <p:nvSpPr>
              <p:cNvPr id="3111" name="Freeform: Shape 3110">
                <a:extLst>
                  <a:ext uri="{FF2B5EF4-FFF2-40B4-BE49-F238E27FC236}">
                    <a16:creationId xmlns:a16="http://schemas.microsoft.com/office/drawing/2014/main" id="{D774A067-2E70-8C5A-2042-8ECB623A2146}"/>
                  </a:ext>
                </a:extLst>
              </p:cNvPr>
              <p:cNvSpPr/>
              <p:nvPr/>
            </p:nvSpPr>
            <p:spPr>
              <a:xfrm>
                <a:off x="2580942" y="1852287"/>
                <a:ext cx="12631" cy="71620"/>
              </a:xfrm>
              <a:custGeom>
                <a:avLst/>
                <a:gdLst>
                  <a:gd name="connsiteX0" fmla="*/ 84 w 12631"/>
                  <a:gd name="connsiteY0" fmla="*/ 34 h 71620"/>
                  <a:gd name="connsiteX1" fmla="*/ 84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4" y="34"/>
                    </a:moveTo>
                    <a:lnTo>
                      <a:pt x="84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12" name="Freeform: Shape 3111">
                <a:extLst>
                  <a:ext uri="{FF2B5EF4-FFF2-40B4-BE49-F238E27FC236}">
                    <a16:creationId xmlns:a16="http://schemas.microsoft.com/office/drawing/2014/main" id="{02B0F6A3-0183-8180-0124-A0A178A2BE6E}"/>
                  </a:ext>
                </a:extLst>
              </p:cNvPr>
              <p:cNvSpPr/>
              <p:nvPr/>
            </p:nvSpPr>
            <p:spPr>
              <a:xfrm>
                <a:off x="2545195" y="1888034"/>
                <a:ext cx="71620" cy="12631"/>
              </a:xfrm>
              <a:custGeom>
                <a:avLst/>
                <a:gdLst>
                  <a:gd name="connsiteX0" fmla="*/ 71704 w 71620"/>
                  <a:gd name="connsiteY0" fmla="*/ 34 h 12631"/>
                  <a:gd name="connsiteX1" fmla="*/ 84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4" y="34"/>
                    </a:moveTo>
                    <a:lnTo>
                      <a:pt x="84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4" name="Graphic 27">
              <a:extLst>
                <a:ext uri="{FF2B5EF4-FFF2-40B4-BE49-F238E27FC236}">
                  <a16:creationId xmlns:a16="http://schemas.microsoft.com/office/drawing/2014/main" id="{AFD15EF8-2FC6-28B7-0793-2A9588FCEA4E}"/>
                </a:ext>
              </a:extLst>
            </p:cNvPr>
            <p:cNvGrpSpPr/>
            <p:nvPr/>
          </p:nvGrpSpPr>
          <p:grpSpPr>
            <a:xfrm>
              <a:off x="2552774" y="1852287"/>
              <a:ext cx="71620" cy="71620"/>
              <a:chOff x="2552774" y="1852287"/>
              <a:chExt cx="71620" cy="71620"/>
            </a:xfrm>
            <a:solidFill>
              <a:srgbClr val="000000"/>
            </a:solidFill>
          </p:grpSpPr>
          <p:sp>
            <p:nvSpPr>
              <p:cNvPr id="3109" name="Freeform: Shape 3108">
                <a:extLst>
                  <a:ext uri="{FF2B5EF4-FFF2-40B4-BE49-F238E27FC236}">
                    <a16:creationId xmlns:a16="http://schemas.microsoft.com/office/drawing/2014/main" id="{6194A8C8-9197-B57A-847C-CA167966A927}"/>
                  </a:ext>
                </a:extLst>
              </p:cNvPr>
              <p:cNvSpPr/>
              <p:nvPr/>
            </p:nvSpPr>
            <p:spPr>
              <a:xfrm>
                <a:off x="2588521" y="1852287"/>
                <a:ext cx="12631" cy="71620"/>
              </a:xfrm>
              <a:custGeom>
                <a:avLst/>
                <a:gdLst>
                  <a:gd name="connsiteX0" fmla="*/ 85 w 12631"/>
                  <a:gd name="connsiteY0" fmla="*/ 34 h 71620"/>
                  <a:gd name="connsiteX1" fmla="*/ 85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5" y="34"/>
                    </a:moveTo>
                    <a:lnTo>
                      <a:pt x="85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10" name="Freeform: Shape 3109">
                <a:extLst>
                  <a:ext uri="{FF2B5EF4-FFF2-40B4-BE49-F238E27FC236}">
                    <a16:creationId xmlns:a16="http://schemas.microsoft.com/office/drawing/2014/main" id="{CF2E97B2-A71C-F2A2-8934-553127BB8CA6}"/>
                  </a:ext>
                </a:extLst>
              </p:cNvPr>
              <p:cNvSpPr/>
              <p:nvPr/>
            </p:nvSpPr>
            <p:spPr>
              <a:xfrm>
                <a:off x="2552774" y="1888034"/>
                <a:ext cx="71620" cy="12631"/>
              </a:xfrm>
              <a:custGeom>
                <a:avLst/>
                <a:gdLst>
                  <a:gd name="connsiteX0" fmla="*/ 71705 w 71620"/>
                  <a:gd name="connsiteY0" fmla="*/ 34 h 12631"/>
                  <a:gd name="connsiteX1" fmla="*/ 85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5" y="34"/>
                    </a:moveTo>
                    <a:lnTo>
                      <a:pt x="85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5" name="Graphic 27">
              <a:extLst>
                <a:ext uri="{FF2B5EF4-FFF2-40B4-BE49-F238E27FC236}">
                  <a16:creationId xmlns:a16="http://schemas.microsoft.com/office/drawing/2014/main" id="{3350F676-171C-7059-ED6C-0E90D2296BDA}"/>
                </a:ext>
              </a:extLst>
            </p:cNvPr>
            <p:cNvGrpSpPr/>
            <p:nvPr/>
          </p:nvGrpSpPr>
          <p:grpSpPr>
            <a:xfrm>
              <a:off x="2564900" y="1852287"/>
              <a:ext cx="71620" cy="71620"/>
              <a:chOff x="2564900" y="1852287"/>
              <a:chExt cx="71620" cy="71620"/>
            </a:xfrm>
            <a:solidFill>
              <a:srgbClr val="000000"/>
            </a:solidFill>
          </p:grpSpPr>
          <p:sp>
            <p:nvSpPr>
              <p:cNvPr id="3107" name="Freeform: Shape 3106">
                <a:extLst>
                  <a:ext uri="{FF2B5EF4-FFF2-40B4-BE49-F238E27FC236}">
                    <a16:creationId xmlns:a16="http://schemas.microsoft.com/office/drawing/2014/main" id="{C5E6EC95-103D-5F78-6327-711A6A94C393}"/>
                  </a:ext>
                </a:extLst>
              </p:cNvPr>
              <p:cNvSpPr/>
              <p:nvPr/>
            </p:nvSpPr>
            <p:spPr>
              <a:xfrm>
                <a:off x="2600647" y="1852287"/>
                <a:ext cx="12631" cy="71620"/>
              </a:xfrm>
              <a:custGeom>
                <a:avLst/>
                <a:gdLst>
                  <a:gd name="connsiteX0" fmla="*/ 86 w 12631"/>
                  <a:gd name="connsiteY0" fmla="*/ 34 h 71620"/>
                  <a:gd name="connsiteX1" fmla="*/ 86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6" y="34"/>
                    </a:moveTo>
                    <a:lnTo>
                      <a:pt x="86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8" name="Freeform: Shape 3107">
                <a:extLst>
                  <a:ext uri="{FF2B5EF4-FFF2-40B4-BE49-F238E27FC236}">
                    <a16:creationId xmlns:a16="http://schemas.microsoft.com/office/drawing/2014/main" id="{66283DA0-AA8B-9975-371D-E826EFC22AB9}"/>
                  </a:ext>
                </a:extLst>
              </p:cNvPr>
              <p:cNvSpPr/>
              <p:nvPr/>
            </p:nvSpPr>
            <p:spPr>
              <a:xfrm>
                <a:off x="2564900" y="1888034"/>
                <a:ext cx="71620" cy="12631"/>
              </a:xfrm>
              <a:custGeom>
                <a:avLst/>
                <a:gdLst>
                  <a:gd name="connsiteX0" fmla="*/ 71706 w 71620"/>
                  <a:gd name="connsiteY0" fmla="*/ 34 h 12631"/>
                  <a:gd name="connsiteX1" fmla="*/ 86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6" y="34"/>
                    </a:moveTo>
                    <a:lnTo>
                      <a:pt x="86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6" name="Graphic 27">
              <a:extLst>
                <a:ext uri="{FF2B5EF4-FFF2-40B4-BE49-F238E27FC236}">
                  <a16:creationId xmlns:a16="http://schemas.microsoft.com/office/drawing/2014/main" id="{BCE68ED2-E933-FF5D-47D1-1F3BF4C41266}"/>
                </a:ext>
              </a:extLst>
            </p:cNvPr>
            <p:cNvGrpSpPr/>
            <p:nvPr/>
          </p:nvGrpSpPr>
          <p:grpSpPr>
            <a:xfrm>
              <a:off x="2576647" y="1852287"/>
              <a:ext cx="71620" cy="71620"/>
              <a:chOff x="2576647" y="1852287"/>
              <a:chExt cx="71620" cy="71620"/>
            </a:xfrm>
            <a:solidFill>
              <a:srgbClr val="000000"/>
            </a:solidFill>
          </p:grpSpPr>
          <p:sp>
            <p:nvSpPr>
              <p:cNvPr id="3105" name="Freeform: Shape 3104">
                <a:extLst>
                  <a:ext uri="{FF2B5EF4-FFF2-40B4-BE49-F238E27FC236}">
                    <a16:creationId xmlns:a16="http://schemas.microsoft.com/office/drawing/2014/main" id="{230E3701-B383-7DF7-E23C-9889EE220301}"/>
                  </a:ext>
                </a:extLst>
              </p:cNvPr>
              <p:cNvSpPr/>
              <p:nvPr/>
            </p:nvSpPr>
            <p:spPr>
              <a:xfrm>
                <a:off x="2612394" y="1852287"/>
                <a:ext cx="12631" cy="71620"/>
              </a:xfrm>
              <a:custGeom>
                <a:avLst/>
                <a:gdLst>
                  <a:gd name="connsiteX0" fmla="*/ 86 w 12631"/>
                  <a:gd name="connsiteY0" fmla="*/ 34 h 71620"/>
                  <a:gd name="connsiteX1" fmla="*/ 86 w 12631"/>
                  <a:gd name="connsiteY1" fmla="*/ 7165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6" y="34"/>
                    </a:moveTo>
                    <a:lnTo>
                      <a:pt x="86" y="716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6" name="Freeform: Shape 3105">
                <a:extLst>
                  <a:ext uri="{FF2B5EF4-FFF2-40B4-BE49-F238E27FC236}">
                    <a16:creationId xmlns:a16="http://schemas.microsoft.com/office/drawing/2014/main" id="{57F15717-8A05-35EE-71DA-402C2C6CE952}"/>
                  </a:ext>
                </a:extLst>
              </p:cNvPr>
              <p:cNvSpPr/>
              <p:nvPr/>
            </p:nvSpPr>
            <p:spPr>
              <a:xfrm>
                <a:off x="2576647" y="1888034"/>
                <a:ext cx="71620" cy="12631"/>
              </a:xfrm>
              <a:custGeom>
                <a:avLst/>
                <a:gdLst>
                  <a:gd name="connsiteX0" fmla="*/ 71707 w 71620"/>
                  <a:gd name="connsiteY0" fmla="*/ 34 h 12631"/>
                  <a:gd name="connsiteX1" fmla="*/ 86 w 71620"/>
                  <a:gd name="connsiteY1" fmla="*/ 3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7" y="34"/>
                    </a:moveTo>
                    <a:lnTo>
                      <a:pt x="86" y="3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7" name="Graphic 27">
              <a:extLst>
                <a:ext uri="{FF2B5EF4-FFF2-40B4-BE49-F238E27FC236}">
                  <a16:creationId xmlns:a16="http://schemas.microsoft.com/office/drawing/2014/main" id="{79E97BAB-6553-F579-F90B-38CE8BDF8DBF}"/>
                </a:ext>
              </a:extLst>
            </p:cNvPr>
            <p:cNvGrpSpPr/>
            <p:nvPr/>
          </p:nvGrpSpPr>
          <p:grpSpPr>
            <a:xfrm>
              <a:off x="2588647" y="1864792"/>
              <a:ext cx="71620" cy="71620"/>
              <a:chOff x="2588647" y="1864792"/>
              <a:chExt cx="71620" cy="71620"/>
            </a:xfrm>
            <a:solidFill>
              <a:srgbClr val="000000"/>
            </a:solidFill>
          </p:grpSpPr>
          <p:sp>
            <p:nvSpPr>
              <p:cNvPr id="3103" name="Freeform: Shape 3102">
                <a:extLst>
                  <a:ext uri="{FF2B5EF4-FFF2-40B4-BE49-F238E27FC236}">
                    <a16:creationId xmlns:a16="http://schemas.microsoft.com/office/drawing/2014/main" id="{06E5E429-D514-780D-68CB-D1C6EDEAADFD}"/>
                  </a:ext>
                </a:extLst>
              </p:cNvPr>
              <p:cNvSpPr/>
              <p:nvPr/>
            </p:nvSpPr>
            <p:spPr>
              <a:xfrm>
                <a:off x="2624394" y="1864792"/>
                <a:ext cx="12631" cy="71620"/>
              </a:xfrm>
              <a:custGeom>
                <a:avLst/>
                <a:gdLst>
                  <a:gd name="connsiteX0" fmla="*/ 87 w 12631"/>
                  <a:gd name="connsiteY0" fmla="*/ 35 h 71620"/>
                  <a:gd name="connsiteX1" fmla="*/ 87 w 12631"/>
                  <a:gd name="connsiteY1" fmla="*/ 7165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7" y="35"/>
                    </a:moveTo>
                    <a:lnTo>
                      <a:pt x="87" y="7165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4" name="Freeform: Shape 3103">
                <a:extLst>
                  <a:ext uri="{FF2B5EF4-FFF2-40B4-BE49-F238E27FC236}">
                    <a16:creationId xmlns:a16="http://schemas.microsoft.com/office/drawing/2014/main" id="{852579F8-BCB6-CDAC-E9D1-A438B8691047}"/>
                  </a:ext>
                </a:extLst>
              </p:cNvPr>
              <p:cNvSpPr/>
              <p:nvPr/>
            </p:nvSpPr>
            <p:spPr>
              <a:xfrm>
                <a:off x="2588647" y="1900539"/>
                <a:ext cx="71620" cy="12631"/>
              </a:xfrm>
              <a:custGeom>
                <a:avLst/>
                <a:gdLst>
                  <a:gd name="connsiteX0" fmla="*/ 71708 w 71620"/>
                  <a:gd name="connsiteY0" fmla="*/ 35 h 12631"/>
                  <a:gd name="connsiteX1" fmla="*/ 87 w 71620"/>
                  <a:gd name="connsiteY1" fmla="*/ 3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8" y="35"/>
                    </a:moveTo>
                    <a:lnTo>
                      <a:pt x="87" y="3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8" name="Graphic 27">
              <a:extLst>
                <a:ext uri="{FF2B5EF4-FFF2-40B4-BE49-F238E27FC236}">
                  <a16:creationId xmlns:a16="http://schemas.microsoft.com/office/drawing/2014/main" id="{F1B19892-74A2-F820-699E-7E13354A14BD}"/>
                </a:ext>
              </a:extLst>
            </p:cNvPr>
            <p:cNvGrpSpPr/>
            <p:nvPr/>
          </p:nvGrpSpPr>
          <p:grpSpPr>
            <a:xfrm>
              <a:off x="2600647" y="1894729"/>
              <a:ext cx="71620" cy="71620"/>
              <a:chOff x="2600647" y="1894729"/>
              <a:chExt cx="71620" cy="71620"/>
            </a:xfrm>
            <a:solidFill>
              <a:srgbClr val="000000"/>
            </a:solidFill>
          </p:grpSpPr>
          <p:sp>
            <p:nvSpPr>
              <p:cNvPr id="3101" name="Freeform: Shape 3100">
                <a:extLst>
                  <a:ext uri="{FF2B5EF4-FFF2-40B4-BE49-F238E27FC236}">
                    <a16:creationId xmlns:a16="http://schemas.microsoft.com/office/drawing/2014/main" id="{C2111AF7-63F6-F460-AFA1-2D53B8F3DC43}"/>
                  </a:ext>
                </a:extLst>
              </p:cNvPr>
              <p:cNvSpPr/>
              <p:nvPr/>
            </p:nvSpPr>
            <p:spPr>
              <a:xfrm>
                <a:off x="2636394" y="1894729"/>
                <a:ext cx="12631" cy="71620"/>
              </a:xfrm>
              <a:custGeom>
                <a:avLst/>
                <a:gdLst>
                  <a:gd name="connsiteX0" fmla="*/ 88 w 12631"/>
                  <a:gd name="connsiteY0" fmla="*/ 38 h 71620"/>
                  <a:gd name="connsiteX1" fmla="*/ 88 w 12631"/>
                  <a:gd name="connsiteY1" fmla="*/ 7165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8" y="38"/>
                    </a:moveTo>
                    <a:lnTo>
                      <a:pt x="88" y="7165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2" name="Freeform: Shape 3101">
                <a:extLst>
                  <a:ext uri="{FF2B5EF4-FFF2-40B4-BE49-F238E27FC236}">
                    <a16:creationId xmlns:a16="http://schemas.microsoft.com/office/drawing/2014/main" id="{253C458C-8F27-5121-CE24-326F6937D171}"/>
                  </a:ext>
                </a:extLst>
              </p:cNvPr>
              <p:cNvSpPr/>
              <p:nvPr/>
            </p:nvSpPr>
            <p:spPr>
              <a:xfrm>
                <a:off x="2600647" y="1930476"/>
                <a:ext cx="71620" cy="12631"/>
              </a:xfrm>
              <a:custGeom>
                <a:avLst/>
                <a:gdLst>
                  <a:gd name="connsiteX0" fmla="*/ 71709 w 71620"/>
                  <a:gd name="connsiteY0" fmla="*/ 38 h 12631"/>
                  <a:gd name="connsiteX1" fmla="*/ 88 w 71620"/>
                  <a:gd name="connsiteY1" fmla="*/ 3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09" y="38"/>
                    </a:moveTo>
                    <a:lnTo>
                      <a:pt x="88" y="3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9" name="Graphic 27">
              <a:extLst>
                <a:ext uri="{FF2B5EF4-FFF2-40B4-BE49-F238E27FC236}">
                  <a16:creationId xmlns:a16="http://schemas.microsoft.com/office/drawing/2014/main" id="{6F2CDB69-9249-EF80-C85C-45A417E13610}"/>
                </a:ext>
              </a:extLst>
            </p:cNvPr>
            <p:cNvGrpSpPr/>
            <p:nvPr/>
          </p:nvGrpSpPr>
          <p:grpSpPr>
            <a:xfrm>
              <a:off x="2613910" y="1894729"/>
              <a:ext cx="71620" cy="71620"/>
              <a:chOff x="2613910" y="1894729"/>
              <a:chExt cx="71620" cy="71620"/>
            </a:xfrm>
            <a:solidFill>
              <a:srgbClr val="000000"/>
            </a:solidFill>
          </p:grpSpPr>
          <p:sp>
            <p:nvSpPr>
              <p:cNvPr id="3099" name="Freeform: Shape 3098">
                <a:extLst>
                  <a:ext uri="{FF2B5EF4-FFF2-40B4-BE49-F238E27FC236}">
                    <a16:creationId xmlns:a16="http://schemas.microsoft.com/office/drawing/2014/main" id="{20792D69-7E46-219D-9147-962177333CF4}"/>
                  </a:ext>
                </a:extLst>
              </p:cNvPr>
              <p:cNvSpPr/>
              <p:nvPr/>
            </p:nvSpPr>
            <p:spPr>
              <a:xfrm>
                <a:off x="2649657" y="1894729"/>
                <a:ext cx="12631" cy="71620"/>
              </a:xfrm>
              <a:custGeom>
                <a:avLst/>
                <a:gdLst>
                  <a:gd name="connsiteX0" fmla="*/ 89 w 12631"/>
                  <a:gd name="connsiteY0" fmla="*/ 38 h 71620"/>
                  <a:gd name="connsiteX1" fmla="*/ 89 w 12631"/>
                  <a:gd name="connsiteY1" fmla="*/ 7165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89" y="38"/>
                    </a:moveTo>
                    <a:lnTo>
                      <a:pt x="89" y="7165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0" name="Freeform: Shape 3099">
                <a:extLst>
                  <a:ext uri="{FF2B5EF4-FFF2-40B4-BE49-F238E27FC236}">
                    <a16:creationId xmlns:a16="http://schemas.microsoft.com/office/drawing/2014/main" id="{8494C9B1-115F-E438-E927-5ED5DED2C5B5}"/>
                  </a:ext>
                </a:extLst>
              </p:cNvPr>
              <p:cNvSpPr/>
              <p:nvPr/>
            </p:nvSpPr>
            <p:spPr>
              <a:xfrm>
                <a:off x="2613910" y="1930476"/>
                <a:ext cx="71620" cy="12631"/>
              </a:xfrm>
              <a:custGeom>
                <a:avLst/>
                <a:gdLst>
                  <a:gd name="connsiteX0" fmla="*/ 71710 w 71620"/>
                  <a:gd name="connsiteY0" fmla="*/ 38 h 12631"/>
                  <a:gd name="connsiteX1" fmla="*/ 89 w 71620"/>
                  <a:gd name="connsiteY1" fmla="*/ 3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0" y="38"/>
                    </a:moveTo>
                    <a:lnTo>
                      <a:pt x="89" y="3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0" name="Graphic 27">
              <a:extLst>
                <a:ext uri="{FF2B5EF4-FFF2-40B4-BE49-F238E27FC236}">
                  <a16:creationId xmlns:a16="http://schemas.microsoft.com/office/drawing/2014/main" id="{08DC53A7-C5FD-53AB-3EFA-213FBF962911}"/>
                </a:ext>
              </a:extLst>
            </p:cNvPr>
            <p:cNvGrpSpPr/>
            <p:nvPr/>
          </p:nvGrpSpPr>
          <p:grpSpPr>
            <a:xfrm>
              <a:off x="2621742" y="1894729"/>
              <a:ext cx="71620" cy="71620"/>
              <a:chOff x="2621742" y="1894729"/>
              <a:chExt cx="71620" cy="71620"/>
            </a:xfrm>
            <a:solidFill>
              <a:srgbClr val="000000"/>
            </a:solidFill>
          </p:grpSpPr>
          <p:sp>
            <p:nvSpPr>
              <p:cNvPr id="3097" name="Freeform: Shape 3096">
                <a:extLst>
                  <a:ext uri="{FF2B5EF4-FFF2-40B4-BE49-F238E27FC236}">
                    <a16:creationId xmlns:a16="http://schemas.microsoft.com/office/drawing/2014/main" id="{E1D68DAF-ED90-69D7-A137-F29CEEDD8AAA}"/>
                  </a:ext>
                </a:extLst>
              </p:cNvPr>
              <p:cNvSpPr/>
              <p:nvPr/>
            </p:nvSpPr>
            <p:spPr>
              <a:xfrm>
                <a:off x="2657489" y="1894729"/>
                <a:ext cx="12631" cy="71620"/>
              </a:xfrm>
              <a:custGeom>
                <a:avLst/>
                <a:gdLst>
                  <a:gd name="connsiteX0" fmla="*/ 90 w 12631"/>
                  <a:gd name="connsiteY0" fmla="*/ 38 h 71620"/>
                  <a:gd name="connsiteX1" fmla="*/ 90 w 12631"/>
                  <a:gd name="connsiteY1" fmla="*/ 7165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0" y="38"/>
                    </a:moveTo>
                    <a:lnTo>
                      <a:pt x="90" y="7165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8" name="Freeform: Shape 3097">
                <a:extLst>
                  <a:ext uri="{FF2B5EF4-FFF2-40B4-BE49-F238E27FC236}">
                    <a16:creationId xmlns:a16="http://schemas.microsoft.com/office/drawing/2014/main" id="{13D2F30A-53B4-1DB5-59C6-C5089F45F27E}"/>
                  </a:ext>
                </a:extLst>
              </p:cNvPr>
              <p:cNvSpPr/>
              <p:nvPr/>
            </p:nvSpPr>
            <p:spPr>
              <a:xfrm>
                <a:off x="2621742" y="1930476"/>
                <a:ext cx="71620" cy="12631"/>
              </a:xfrm>
              <a:custGeom>
                <a:avLst/>
                <a:gdLst>
                  <a:gd name="connsiteX0" fmla="*/ 71710 w 71620"/>
                  <a:gd name="connsiteY0" fmla="*/ 38 h 12631"/>
                  <a:gd name="connsiteX1" fmla="*/ 90 w 71620"/>
                  <a:gd name="connsiteY1" fmla="*/ 3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0" y="38"/>
                    </a:moveTo>
                    <a:lnTo>
                      <a:pt x="90" y="3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1" name="Graphic 27">
              <a:extLst>
                <a:ext uri="{FF2B5EF4-FFF2-40B4-BE49-F238E27FC236}">
                  <a16:creationId xmlns:a16="http://schemas.microsoft.com/office/drawing/2014/main" id="{6CD205D6-13A6-474E-2C2E-E1DA43899491}"/>
                </a:ext>
              </a:extLst>
            </p:cNvPr>
            <p:cNvGrpSpPr/>
            <p:nvPr/>
          </p:nvGrpSpPr>
          <p:grpSpPr>
            <a:xfrm>
              <a:off x="2633615" y="1894729"/>
              <a:ext cx="71620" cy="71620"/>
              <a:chOff x="2633615" y="1894729"/>
              <a:chExt cx="71620" cy="71620"/>
            </a:xfrm>
            <a:solidFill>
              <a:srgbClr val="000000"/>
            </a:solidFill>
          </p:grpSpPr>
          <p:sp>
            <p:nvSpPr>
              <p:cNvPr id="3095" name="Freeform: Shape 3094">
                <a:extLst>
                  <a:ext uri="{FF2B5EF4-FFF2-40B4-BE49-F238E27FC236}">
                    <a16:creationId xmlns:a16="http://schemas.microsoft.com/office/drawing/2014/main" id="{88ABAA02-1437-238E-4FA6-259F6BBA47B8}"/>
                  </a:ext>
                </a:extLst>
              </p:cNvPr>
              <p:cNvSpPr/>
              <p:nvPr/>
            </p:nvSpPr>
            <p:spPr>
              <a:xfrm>
                <a:off x="2669362" y="1894729"/>
                <a:ext cx="12631" cy="71620"/>
              </a:xfrm>
              <a:custGeom>
                <a:avLst/>
                <a:gdLst>
                  <a:gd name="connsiteX0" fmla="*/ 91 w 12631"/>
                  <a:gd name="connsiteY0" fmla="*/ 38 h 71620"/>
                  <a:gd name="connsiteX1" fmla="*/ 91 w 12631"/>
                  <a:gd name="connsiteY1" fmla="*/ 7165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1" y="38"/>
                    </a:moveTo>
                    <a:lnTo>
                      <a:pt x="91" y="7165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6" name="Freeform: Shape 3095">
                <a:extLst>
                  <a:ext uri="{FF2B5EF4-FFF2-40B4-BE49-F238E27FC236}">
                    <a16:creationId xmlns:a16="http://schemas.microsoft.com/office/drawing/2014/main" id="{16FBC78F-512A-270E-B5E0-45853B32C1FD}"/>
                  </a:ext>
                </a:extLst>
              </p:cNvPr>
              <p:cNvSpPr/>
              <p:nvPr/>
            </p:nvSpPr>
            <p:spPr>
              <a:xfrm>
                <a:off x="2633615" y="1930476"/>
                <a:ext cx="71620" cy="12631"/>
              </a:xfrm>
              <a:custGeom>
                <a:avLst/>
                <a:gdLst>
                  <a:gd name="connsiteX0" fmla="*/ 71711 w 71620"/>
                  <a:gd name="connsiteY0" fmla="*/ 38 h 12631"/>
                  <a:gd name="connsiteX1" fmla="*/ 91 w 71620"/>
                  <a:gd name="connsiteY1" fmla="*/ 3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1" y="38"/>
                    </a:moveTo>
                    <a:lnTo>
                      <a:pt x="91" y="3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2" name="Graphic 27">
              <a:extLst>
                <a:ext uri="{FF2B5EF4-FFF2-40B4-BE49-F238E27FC236}">
                  <a16:creationId xmlns:a16="http://schemas.microsoft.com/office/drawing/2014/main" id="{C40F682B-CA89-4593-8D0C-DE065F6FA767}"/>
                </a:ext>
              </a:extLst>
            </p:cNvPr>
            <p:cNvGrpSpPr/>
            <p:nvPr/>
          </p:nvGrpSpPr>
          <p:grpSpPr>
            <a:xfrm>
              <a:off x="2681362" y="1916202"/>
              <a:ext cx="71620" cy="71620"/>
              <a:chOff x="2681362" y="1916202"/>
              <a:chExt cx="71620" cy="71620"/>
            </a:xfrm>
            <a:solidFill>
              <a:srgbClr val="000000"/>
            </a:solidFill>
          </p:grpSpPr>
          <p:sp>
            <p:nvSpPr>
              <p:cNvPr id="3093" name="Freeform: Shape 3092">
                <a:extLst>
                  <a:ext uri="{FF2B5EF4-FFF2-40B4-BE49-F238E27FC236}">
                    <a16:creationId xmlns:a16="http://schemas.microsoft.com/office/drawing/2014/main" id="{E1DFC4E3-22CD-BA0D-F7C8-2206225D1846}"/>
                  </a:ext>
                </a:extLst>
              </p:cNvPr>
              <p:cNvSpPr/>
              <p:nvPr/>
            </p:nvSpPr>
            <p:spPr>
              <a:xfrm>
                <a:off x="2717109" y="1916202"/>
                <a:ext cx="12631" cy="71620"/>
              </a:xfrm>
              <a:custGeom>
                <a:avLst/>
                <a:gdLst>
                  <a:gd name="connsiteX0" fmla="*/ 95 w 12631"/>
                  <a:gd name="connsiteY0" fmla="*/ 39 h 71620"/>
                  <a:gd name="connsiteX1" fmla="*/ 95 w 12631"/>
                  <a:gd name="connsiteY1" fmla="*/ 7166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5" y="39"/>
                    </a:moveTo>
                    <a:lnTo>
                      <a:pt x="95" y="7166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4" name="Freeform: Shape 3093">
                <a:extLst>
                  <a:ext uri="{FF2B5EF4-FFF2-40B4-BE49-F238E27FC236}">
                    <a16:creationId xmlns:a16="http://schemas.microsoft.com/office/drawing/2014/main" id="{F204E1D0-B338-FB62-F9D4-00226F88916B}"/>
                  </a:ext>
                </a:extLst>
              </p:cNvPr>
              <p:cNvSpPr/>
              <p:nvPr/>
            </p:nvSpPr>
            <p:spPr>
              <a:xfrm>
                <a:off x="2681362" y="1951949"/>
                <a:ext cx="71620" cy="12631"/>
              </a:xfrm>
              <a:custGeom>
                <a:avLst/>
                <a:gdLst>
                  <a:gd name="connsiteX0" fmla="*/ 71715 w 71620"/>
                  <a:gd name="connsiteY0" fmla="*/ 39 h 12631"/>
                  <a:gd name="connsiteX1" fmla="*/ 95 w 71620"/>
                  <a:gd name="connsiteY1" fmla="*/ 3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5" y="39"/>
                    </a:moveTo>
                    <a:lnTo>
                      <a:pt x="95" y="3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3" name="Graphic 27">
              <a:extLst>
                <a:ext uri="{FF2B5EF4-FFF2-40B4-BE49-F238E27FC236}">
                  <a16:creationId xmlns:a16="http://schemas.microsoft.com/office/drawing/2014/main" id="{FF386FAD-E086-5608-701E-492ACADEBAC5}"/>
                </a:ext>
              </a:extLst>
            </p:cNvPr>
            <p:cNvGrpSpPr/>
            <p:nvPr/>
          </p:nvGrpSpPr>
          <p:grpSpPr>
            <a:xfrm>
              <a:off x="2694751" y="1916202"/>
              <a:ext cx="71620" cy="71620"/>
              <a:chOff x="2694751" y="1916202"/>
              <a:chExt cx="71620" cy="71620"/>
            </a:xfrm>
            <a:solidFill>
              <a:srgbClr val="000000"/>
            </a:solidFill>
          </p:grpSpPr>
          <p:sp>
            <p:nvSpPr>
              <p:cNvPr id="3091" name="Freeform: Shape 3090">
                <a:extLst>
                  <a:ext uri="{FF2B5EF4-FFF2-40B4-BE49-F238E27FC236}">
                    <a16:creationId xmlns:a16="http://schemas.microsoft.com/office/drawing/2014/main" id="{5A82196D-252B-D5B0-BA81-A53141E8F411}"/>
                  </a:ext>
                </a:extLst>
              </p:cNvPr>
              <p:cNvSpPr/>
              <p:nvPr/>
            </p:nvSpPr>
            <p:spPr>
              <a:xfrm>
                <a:off x="2730499" y="1916202"/>
                <a:ext cx="12631" cy="71620"/>
              </a:xfrm>
              <a:custGeom>
                <a:avLst/>
                <a:gdLst>
                  <a:gd name="connsiteX0" fmla="*/ 96 w 12631"/>
                  <a:gd name="connsiteY0" fmla="*/ 39 h 71620"/>
                  <a:gd name="connsiteX1" fmla="*/ 96 w 12631"/>
                  <a:gd name="connsiteY1" fmla="*/ 7166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6" y="39"/>
                    </a:moveTo>
                    <a:lnTo>
                      <a:pt x="96" y="7166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2" name="Freeform: Shape 3091">
                <a:extLst>
                  <a:ext uri="{FF2B5EF4-FFF2-40B4-BE49-F238E27FC236}">
                    <a16:creationId xmlns:a16="http://schemas.microsoft.com/office/drawing/2014/main" id="{59FD37D8-D6D2-A3A7-08C2-F303A59BD5FC}"/>
                  </a:ext>
                </a:extLst>
              </p:cNvPr>
              <p:cNvSpPr/>
              <p:nvPr/>
            </p:nvSpPr>
            <p:spPr>
              <a:xfrm>
                <a:off x="2694751" y="1951949"/>
                <a:ext cx="71620" cy="12631"/>
              </a:xfrm>
              <a:custGeom>
                <a:avLst/>
                <a:gdLst>
                  <a:gd name="connsiteX0" fmla="*/ 71716 w 71620"/>
                  <a:gd name="connsiteY0" fmla="*/ 39 h 12631"/>
                  <a:gd name="connsiteX1" fmla="*/ 96 w 71620"/>
                  <a:gd name="connsiteY1" fmla="*/ 3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6" y="39"/>
                    </a:moveTo>
                    <a:lnTo>
                      <a:pt x="96" y="3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4" name="Graphic 27">
              <a:extLst>
                <a:ext uri="{FF2B5EF4-FFF2-40B4-BE49-F238E27FC236}">
                  <a16:creationId xmlns:a16="http://schemas.microsoft.com/office/drawing/2014/main" id="{105E9DD2-24EB-931B-0345-3F987B762313}"/>
                </a:ext>
              </a:extLst>
            </p:cNvPr>
            <p:cNvGrpSpPr/>
            <p:nvPr/>
          </p:nvGrpSpPr>
          <p:grpSpPr>
            <a:xfrm>
              <a:off x="2702330" y="1928328"/>
              <a:ext cx="71620" cy="71620"/>
              <a:chOff x="2702330" y="1928328"/>
              <a:chExt cx="71620" cy="71620"/>
            </a:xfrm>
            <a:solidFill>
              <a:srgbClr val="000000"/>
            </a:solidFill>
          </p:grpSpPr>
          <p:sp>
            <p:nvSpPr>
              <p:cNvPr id="3089" name="Freeform: Shape 3088">
                <a:extLst>
                  <a:ext uri="{FF2B5EF4-FFF2-40B4-BE49-F238E27FC236}">
                    <a16:creationId xmlns:a16="http://schemas.microsoft.com/office/drawing/2014/main" id="{096ECEF9-5D0E-F8EF-22FA-79DE7A752ADB}"/>
                  </a:ext>
                </a:extLst>
              </p:cNvPr>
              <p:cNvSpPr/>
              <p:nvPr/>
            </p:nvSpPr>
            <p:spPr>
              <a:xfrm>
                <a:off x="2738077" y="1928328"/>
                <a:ext cx="12631" cy="71620"/>
              </a:xfrm>
              <a:custGeom>
                <a:avLst/>
                <a:gdLst>
                  <a:gd name="connsiteX0" fmla="*/ 96 w 12631"/>
                  <a:gd name="connsiteY0" fmla="*/ 40 h 71620"/>
                  <a:gd name="connsiteX1" fmla="*/ 96 w 12631"/>
                  <a:gd name="connsiteY1" fmla="*/ 7166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6" y="40"/>
                    </a:moveTo>
                    <a:lnTo>
                      <a:pt x="96" y="7166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0" name="Freeform: Shape 3089">
                <a:extLst>
                  <a:ext uri="{FF2B5EF4-FFF2-40B4-BE49-F238E27FC236}">
                    <a16:creationId xmlns:a16="http://schemas.microsoft.com/office/drawing/2014/main" id="{DA7A3F43-9723-C736-0F04-205529CCDCC1}"/>
                  </a:ext>
                </a:extLst>
              </p:cNvPr>
              <p:cNvSpPr/>
              <p:nvPr/>
            </p:nvSpPr>
            <p:spPr>
              <a:xfrm>
                <a:off x="2702330" y="1964075"/>
                <a:ext cx="71620" cy="12631"/>
              </a:xfrm>
              <a:custGeom>
                <a:avLst/>
                <a:gdLst>
                  <a:gd name="connsiteX0" fmla="*/ 71717 w 71620"/>
                  <a:gd name="connsiteY0" fmla="*/ 40 h 12631"/>
                  <a:gd name="connsiteX1" fmla="*/ 96 w 71620"/>
                  <a:gd name="connsiteY1" fmla="*/ 4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7" y="40"/>
                    </a:moveTo>
                    <a:lnTo>
                      <a:pt x="96" y="4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5" name="Graphic 27">
              <a:extLst>
                <a:ext uri="{FF2B5EF4-FFF2-40B4-BE49-F238E27FC236}">
                  <a16:creationId xmlns:a16="http://schemas.microsoft.com/office/drawing/2014/main" id="{FE00E808-885E-EBC0-FFBB-39F4E4A37B78}"/>
                </a:ext>
              </a:extLst>
            </p:cNvPr>
            <p:cNvGrpSpPr/>
            <p:nvPr/>
          </p:nvGrpSpPr>
          <p:grpSpPr>
            <a:xfrm>
              <a:off x="2714962" y="1928328"/>
              <a:ext cx="71620" cy="71620"/>
              <a:chOff x="2714962" y="1928328"/>
              <a:chExt cx="71620" cy="71620"/>
            </a:xfrm>
            <a:solidFill>
              <a:srgbClr val="000000"/>
            </a:solidFill>
          </p:grpSpPr>
          <p:sp>
            <p:nvSpPr>
              <p:cNvPr id="3087" name="Freeform: Shape 3086">
                <a:extLst>
                  <a:ext uri="{FF2B5EF4-FFF2-40B4-BE49-F238E27FC236}">
                    <a16:creationId xmlns:a16="http://schemas.microsoft.com/office/drawing/2014/main" id="{2109AABA-2229-B689-D9F0-54E2166CFE06}"/>
                  </a:ext>
                </a:extLst>
              </p:cNvPr>
              <p:cNvSpPr/>
              <p:nvPr/>
            </p:nvSpPr>
            <p:spPr>
              <a:xfrm>
                <a:off x="2750709" y="1928328"/>
                <a:ext cx="12631" cy="71620"/>
              </a:xfrm>
              <a:custGeom>
                <a:avLst/>
                <a:gdLst>
                  <a:gd name="connsiteX0" fmla="*/ 97 w 12631"/>
                  <a:gd name="connsiteY0" fmla="*/ 40 h 71620"/>
                  <a:gd name="connsiteX1" fmla="*/ 97 w 12631"/>
                  <a:gd name="connsiteY1" fmla="*/ 7166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97" y="40"/>
                    </a:moveTo>
                    <a:lnTo>
                      <a:pt x="97" y="7166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8" name="Freeform: Shape 3087">
                <a:extLst>
                  <a:ext uri="{FF2B5EF4-FFF2-40B4-BE49-F238E27FC236}">
                    <a16:creationId xmlns:a16="http://schemas.microsoft.com/office/drawing/2014/main" id="{DCE0A48D-2E0E-CADA-2793-8A82D379E9C2}"/>
                  </a:ext>
                </a:extLst>
              </p:cNvPr>
              <p:cNvSpPr/>
              <p:nvPr/>
            </p:nvSpPr>
            <p:spPr>
              <a:xfrm>
                <a:off x="2714962" y="1964075"/>
                <a:ext cx="71620" cy="12631"/>
              </a:xfrm>
              <a:custGeom>
                <a:avLst/>
                <a:gdLst>
                  <a:gd name="connsiteX0" fmla="*/ 71718 w 71620"/>
                  <a:gd name="connsiteY0" fmla="*/ 40 h 12631"/>
                  <a:gd name="connsiteX1" fmla="*/ 97 w 71620"/>
                  <a:gd name="connsiteY1" fmla="*/ 4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18" y="40"/>
                    </a:moveTo>
                    <a:lnTo>
                      <a:pt x="97" y="4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6" name="Graphic 27">
              <a:extLst>
                <a:ext uri="{FF2B5EF4-FFF2-40B4-BE49-F238E27FC236}">
                  <a16:creationId xmlns:a16="http://schemas.microsoft.com/office/drawing/2014/main" id="{23D096F4-7328-848B-F7A8-38910A2413E7}"/>
                </a:ext>
              </a:extLst>
            </p:cNvPr>
            <p:cNvGrpSpPr/>
            <p:nvPr/>
          </p:nvGrpSpPr>
          <p:grpSpPr>
            <a:xfrm>
              <a:off x="2750709" y="1958139"/>
              <a:ext cx="71620" cy="71620"/>
              <a:chOff x="2750709" y="1958139"/>
              <a:chExt cx="71620" cy="71620"/>
            </a:xfrm>
            <a:solidFill>
              <a:srgbClr val="000000"/>
            </a:solidFill>
          </p:grpSpPr>
          <p:sp>
            <p:nvSpPr>
              <p:cNvPr id="3085" name="Freeform: Shape 3084">
                <a:extLst>
                  <a:ext uri="{FF2B5EF4-FFF2-40B4-BE49-F238E27FC236}">
                    <a16:creationId xmlns:a16="http://schemas.microsoft.com/office/drawing/2014/main" id="{7DE4EEC2-56EF-418B-3218-3103909F7C35}"/>
                  </a:ext>
                </a:extLst>
              </p:cNvPr>
              <p:cNvSpPr/>
              <p:nvPr/>
            </p:nvSpPr>
            <p:spPr>
              <a:xfrm>
                <a:off x="2786456" y="1958139"/>
                <a:ext cx="12631" cy="71620"/>
              </a:xfrm>
              <a:custGeom>
                <a:avLst/>
                <a:gdLst>
                  <a:gd name="connsiteX0" fmla="*/ 100 w 12631"/>
                  <a:gd name="connsiteY0" fmla="*/ 43 h 71620"/>
                  <a:gd name="connsiteX1" fmla="*/ 100 w 12631"/>
                  <a:gd name="connsiteY1" fmla="*/ 7166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00" y="43"/>
                    </a:moveTo>
                    <a:lnTo>
                      <a:pt x="100" y="7166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6" name="Freeform: Shape 3085">
                <a:extLst>
                  <a:ext uri="{FF2B5EF4-FFF2-40B4-BE49-F238E27FC236}">
                    <a16:creationId xmlns:a16="http://schemas.microsoft.com/office/drawing/2014/main" id="{AD9E809F-ABB4-F0EC-5104-0CEAC8438997}"/>
                  </a:ext>
                </a:extLst>
              </p:cNvPr>
              <p:cNvSpPr/>
              <p:nvPr/>
            </p:nvSpPr>
            <p:spPr>
              <a:xfrm>
                <a:off x="2750709" y="1993886"/>
                <a:ext cx="71620" cy="12631"/>
              </a:xfrm>
              <a:custGeom>
                <a:avLst/>
                <a:gdLst>
                  <a:gd name="connsiteX0" fmla="*/ 71721 w 71620"/>
                  <a:gd name="connsiteY0" fmla="*/ 43 h 12631"/>
                  <a:gd name="connsiteX1" fmla="*/ 100 w 71620"/>
                  <a:gd name="connsiteY1" fmla="*/ 4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21" y="43"/>
                    </a:moveTo>
                    <a:lnTo>
                      <a:pt x="100" y="4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7" name="Graphic 27">
              <a:extLst>
                <a:ext uri="{FF2B5EF4-FFF2-40B4-BE49-F238E27FC236}">
                  <a16:creationId xmlns:a16="http://schemas.microsoft.com/office/drawing/2014/main" id="{CEAE0E76-9A68-0D25-F066-F6145DFE0559}"/>
                </a:ext>
              </a:extLst>
            </p:cNvPr>
            <p:cNvGrpSpPr/>
            <p:nvPr/>
          </p:nvGrpSpPr>
          <p:grpSpPr>
            <a:xfrm>
              <a:off x="2763340" y="1958139"/>
              <a:ext cx="71620" cy="71620"/>
              <a:chOff x="2763340" y="1958139"/>
              <a:chExt cx="71620" cy="71620"/>
            </a:xfrm>
            <a:solidFill>
              <a:srgbClr val="000000"/>
            </a:solidFill>
          </p:grpSpPr>
          <p:sp>
            <p:nvSpPr>
              <p:cNvPr id="3083" name="Freeform: Shape 3082">
                <a:extLst>
                  <a:ext uri="{FF2B5EF4-FFF2-40B4-BE49-F238E27FC236}">
                    <a16:creationId xmlns:a16="http://schemas.microsoft.com/office/drawing/2014/main" id="{FFD1C57E-4EE6-C05B-EC46-72414243DACA}"/>
                  </a:ext>
                </a:extLst>
              </p:cNvPr>
              <p:cNvSpPr/>
              <p:nvPr/>
            </p:nvSpPr>
            <p:spPr>
              <a:xfrm>
                <a:off x="2799087" y="1958139"/>
                <a:ext cx="12631" cy="71620"/>
              </a:xfrm>
              <a:custGeom>
                <a:avLst/>
                <a:gdLst>
                  <a:gd name="connsiteX0" fmla="*/ 101 w 12631"/>
                  <a:gd name="connsiteY0" fmla="*/ 43 h 71620"/>
                  <a:gd name="connsiteX1" fmla="*/ 101 w 12631"/>
                  <a:gd name="connsiteY1" fmla="*/ 7166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01" y="43"/>
                    </a:moveTo>
                    <a:lnTo>
                      <a:pt x="101" y="7166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4" name="Freeform: Shape 3083">
                <a:extLst>
                  <a:ext uri="{FF2B5EF4-FFF2-40B4-BE49-F238E27FC236}">
                    <a16:creationId xmlns:a16="http://schemas.microsoft.com/office/drawing/2014/main" id="{E6A2AE14-DD55-0AA2-97A0-BCFEF3186E26}"/>
                  </a:ext>
                </a:extLst>
              </p:cNvPr>
              <p:cNvSpPr/>
              <p:nvPr/>
            </p:nvSpPr>
            <p:spPr>
              <a:xfrm>
                <a:off x="2763340" y="1993886"/>
                <a:ext cx="71620" cy="12631"/>
              </a:xfrm>
              <a:custGeom>
                <a:avLst/>
                <a:gdLst>
                  <a:gd name="connsiteX0" fmla="*/ 71722 w 71620"/>
                  <a:gd name="connsiteY0" fmla="*/ 43 h 12631"/>
                  <a:gd name="connsiteX1" fmla="*/ 101 w 71620"/>
                  <a:gd name="connsiteY1" fmla="*/ 4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22" y="43"/>
                    </a:moveTo>
                    <a:lnTo>
                      <a:pt x="101" y="4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8" name="Graphic 27">
              <a:extLst>
                <a:ext uri="{FF2B5EF4-FFF2-40B4-BE49-F238E27FC236}">
                  <a16:creationId xmlns:a16="http://schemas.microsoft.com/office/drawing/2014/main" id="{B49C68DE-9C77-C6B5-545D-47F89521FA74}"/>
                </a:ext>
              </a:extLst>
            </p:cNvPr>
            <p:cNvGrpSpPr/>
            <p:nvPr/>
          </p:nvGrpSpPr>
          <p:grpSpPr>
            <a:xfrm>
              <a:off x="2795551" y="1969633"/>
              <a:ext cx="71620" cy="71620"/>
              <a:chOff x="2795551" y="1969633"/>
              <a:chExt cx="71620" cy="71620"/>
            </a:xfrm>
            <a:solidFill>
              <a:srgbClr val="000000"/>
            </a:solidFill>
          </p:grpSpPr>
          <p:sp>
            <p:nvSpPr>
              <p:cNvPr id="3081" name="Freeform: Shape 3080">
                <a:extLst>
                  <a:ext uri="{FF2B5EF4-FFF2-40B4-BE49-F238E27FC236}">
                    <a16:creationId xmlns:a16="http://schemas.microsoft.com/office/drawing/2014/main" id="{B22A266A-DBDC-5923-3265-CCD01EF68157}"/>
                  </a:ext>
                </a:extLst>
              </p:cNvPr>
              <p:cNvSpPr/>
              <p:nvPr/>
            </p:nvSpPr>
            <p:spPr>
              <a:xfrm>
                <a:off x="2831298" y="1969633"/>
                <a:ext cx="12631" cy="71620"/>
              </a:xfrm>
              <a:custGeom>
                <a:avLst/>
                <a:gdLst>
                  <a:gd name="connsiteX0" fmla="*/ 104 w 12631"/>
                  <a:gd name="connsiteY0" fmla="*/ 43 h 71620"/>
                  <a:gd name="connsiteX1" fmla="*/ 104 w 12631"/>
                  <a:gd name="connsiteY1" fmla="*/ 7166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04" y="43"/>
                    </a:moveTo>
                    <a:lnTo>
                      <a:pt x="104" y="7166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" name="Freeform: Shape 3081">
                <a:extLst>
                  <a:ext uri="{FF2B5EF4-FFF2-40B4-BE49-F238E27FC236}">
                    <a16:creationId xmlns:a16="http://schemas.microsoft.com/office/drawing/2014/main" id="{BCF1A915-1E63-3CF0-D41E-FDB4DE17A112}"/>
                  </a:ext>
                </a:extLst>
              </p:cNvPr>
              <p:cNvSpPr/>
              <p:nvPr/>
            </p:nvSpPr>
            <p:spPr>
              <a:xfrm>
                <a:off x="2795551" y="2005380"/>
                <a:ext cx="71620" cy="12631"/>
              </a:xfrm>
              <a:custGeom>
                <a:avLst/>
                <a:gdLst>
                  <a:gd name="connsiteX0" fmla="*/ 71724 w 71620"/>
                  <a:gd name="connsiteY0" fmla="*/ 43 h 12631"/>
                  <a:gd name="connsiteX1" fmla="*/ 104 w 71620"/>
                  <a:gd name="connsiteY1" fmla="*/ 4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24" y="43"/>
                    </a:moveTo>
                    <a:lnTo>
                      <a:pt x="104" y="4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9" name="Graphic 27">
              <a:extLst>
                <a:ext uri="{FF2B5EF4-FFF2-40B4-BE49-F238E27FC236}">
                  <a16:creationId xmlns:a16="http://schemas.microsoft.com/office/drawing/2014/main" id="{A616CAB0-389A-4DB9-62C6-BC17EB25FFBC}"/>
                </a:ext>
              </a:extLst>
            </p:cNvPr>
            <p:cNvGrpSpPr/>
            <p:nvPr/>
          </p:nvGrpSpPr>
          <p:grpSpPr>
            <a:xfrm>
              <a:off x="2832940" y="1979612"/>
              <a:ext cx="71620" cy="71620"/>
              <a:chOff x="2832940" y="1979612"/>
              <a:chExt cx="71620" cy="71620"/>
            </a:xfrm>
            <a:solidFill>
              <a:srgbClr val="000000"/>
            </a:solidFill>
          </p:grpSpPr>
          <p:sp>
            <p:nvSpPr>
              <p:cNvPr id="3079" name="Freeform: Shape 3078">
                <a:extLst>
                  <a:ext uri="{FF2B5EF4-FFF2-40B4-BE49-F238E27FC236}">
                    <a16:creationId xmlns:a16="http://schemas.microsoft.com/office/drawing/2014/main" id="{84ABF0B6-76A7-64E2-8A73-91262BB05B72}"/>
                  </a:ext>
                </a:extLst>
              </p:cNvPr>
              <p:cNvSpPr/>
              <p:nvPr/>
            </p:nvSpPr>
            <p:spPr>
              <a:xfrm>
                <a:off x="2868687" y="1979612"/>
                <a:ext cx="12631" cy="71620"/>
              </a:xfrm>
              <a:custGeom>
                <a:avLst/>
                <a:gdLst>
                  <a:gd name="connsiteX0" fmla="*/ 107 w 12631"/>
                  <a:gd name="connsiteY0" fmla="*/ 44 h 71620"/>
                  <a:gd name="connsiteX1" fmla="*/ 107 w 12631"/>
                  <a:gd name="connsiteY1" fmla="*/ 7166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07" y="44"/>
                    </a:moveTo>
                    <a:lnTo>
                      <a:pt x="107" y="7166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" name="Freeform: Shape 3079">
                <a:extLst>
                  <a:ext uri="{FF2B5EF4-FFF2-40B4-BE49-F238E27FC236}">
                    <a16:creationId xmlns:a16="http://schemas.microsoft.com/office/drawing/2014/main" id="{2A33406B-595E-5FCB-2B72-910E92957F5C}"/>
                  </a:ext>
                </a:extLst>
              </p:cNvPr>
              <p:cNvSpPr/>
              <p:nvPr/>
            </p:nvSpPr>
            <p:spPr>
              <a:xfrm>
                <a:off x="2832940" y="2015359"/>
                <a:ext cx="71620" cy="12631"/>
              </a:xfrm>
              <a:custGeom>
                <a:avLst/>
                <a:gdLst>
                  <a:gd name="connsiteX0" fmla="*/ 71727 w 71620"/>
                  <a:gd name="connsiteY0" fmla="*/ 44 h 12631"/>
                  <a:gd name="connsiteX1" fmla="*/ 107 w 71620"/>
                  <a:gd name="connsiteY1" fmla="*/ 4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27" y="44"/>
                    </a:moveTo>
                    <a:lnTo>
                      <a:pt x="107" y="4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0" name="Graphic 27">
              <a:extLst>
                <a:ext uri="{FF2B5EF4-FFF2-40B4-BE49-F238E27FC236}">
                  <a16:creationId xmlns:a16="http://schemas.microsoft.com/office/drawing/2014/main" id="{1ABB248C-2815-9804-2587-58F5718DCBE9}"/>
                </a:ext>
              </a:extLst>
            </p:cNvPr>
            <p:cNvGrpSpPr/>
            <p:nvPr/>
          </p:nvGrpSpPr>
          <p:grpSpPr>
            <a:xfrm>
              <a:off x="2933991" y="2023696"/>
              <a:ext cx="71620" cy="71620"/>
              <a:chOff x="2933991" y="2023696"/>
              <a:chExt cx="71620" cy="71620"/>
            </a:xfrm>
            <a:solidFill>
              <a:srgbClr val="000000"/>
            </a:solidFill>
          </p:grpSpPr>
          <p:sp>
            <p:nvSpPr>
              <p:cNvPr id="3077" name="Freeform: Shape 3076">
                <a:extLst>
                  <a:ext uri="{FF2B5EF4-FFF2-40B4-BE49-F238E27FC236}">
                    <a16:creationId xmlns:a16="http://schemas.microsoft.com/office/drawing/2014/main" id="{4BBABC3A-7D01-9F27-0528-F23E7991F5E0}"/>
                  </a:ext>
                </a:extLst>
              </p:cNvPr>
              <p:cNvSpPr/>
              <p:nvPr/>
            </p:nvSpPr>
            <p:spPr>
              <a:xfrm>
                <a:off x="2969738" y="2023696"/>
                <a:ext cx="12631" cy="71620"/>
              </a:xfrm>
              <a:custGeom>
                <a:avLst/>
                <a:gdLst>
                  <a:gd name="connsiteX0" fmla="*/ 115 w 12631"/>
                  <a:gd name="connsiteY0" fmla="*/ 48 h 71620"/>
                  <a:gd name="connsiteX1" fmla="*/ 115 w 12631"/>
                  <a:gd name="connsiteY1" fmla="*/ 7166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15" y="48"/>
                    </a:moveTo>
                    <a:lnTo>
                      <a:pt x="115" y="7166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" name="Freeform: Shape 3077">
                <a:extLst>
                  <a:ext uri="{FF2B5EF4-FFF2-40B4-BE49-F238E27FC236}">
                    <a16:creationId xmlns:a16="http://schemas.microsoft.com/office/drawing/2014/main" id="{B9F6DEAE-1202-DF2F-2488-94967D60B750}"/>
                  </a:ext>
                </a:extLst>
              </p:cNvPr>
              <p:cNvSpPr/>
              <p:nvPr/>
            </p:nvSpPr>
            <p:spPr>
              <a:xfrm>
                <a:off x="2933991" y="2059443"/>
                <a:ext cx="71620" cy="12631"/>
              </a:xfrm>
              <a:custGeom>
                <a:avLst/>
                <a:gdLst>
                  <a:gd name="connsiteX0" fmla="*/ 71735 w 71620"/>
                  <a:gd name="connsiteY0" fmla="*/ 48 h 12631"/>
                  <a:gd name="connsiteX1" fmla="*/ 115 w 71620"/>
                  <a:gd name="connsiteY1" fmla="*/ 4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35" y="48"/>
                    </a:moveTo>
                    <a:lnTo>
                      <a:pt x="115" y="4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1" name="Graphic 27">
              <a:extLst>
                <a:ext uri="{FF2B5EF4-FFF2-40B4-BE49-F238E27FC236}">
                  <a16:creationId xmlns:a16="http://schemas.microsoft.com/office/drawing/2014/main" id="{F4B70BA1-7076-3100-9183-59F5B7D56221}"/>
                </a:ext>
              </a:extLst>
            </p:cNvPr>
            <p:cNvGrpSpPr/>
            <p:nvPr/>
          </p:nvGrpSpPr>
          <p:grpSpPr>
            <a:xfrm>
              <a:off x="3189526" y="2117548"/>
              <a:ext cx="71620" cy="71620"/>
              <a:chOff x="3189526" y="2117548"/>
              <a:chExt cx="71620" cy="71620"/>
            </a:xfrm>
            <a:solidFill>
              <a:srgbClr val="000000"/>
            </a:solidFill>
          </p:grpSpPr>
          <p:sp>
            <p:nvSpPr>
              <p:cNvPr id="3075" name="Freeform: Shape 3074">
                <a:extLst>
                  <a:ext uri="{FF2B5EF4-FFF2-40B4-BE49-F238E27FC236}">
                    <a16:creationId xmlns:a16="http://schemas.microsoft.com/office/drawing/2014/main" id="{4471ECBE-1143-B0AC-DC7F-70B23A49FB28}"/>
                  </a:ext>
                </a:extLst>
              </p:cNvPr>
              <p:cNvSpPr/>
              <p:nvPr/>
            </p:nvSpPr>
            <p:spPr>
              <a:xfrm>
                <a:off x="3225273" y="2117548"/>
                <a:ext cx="12631" cy="71620"/>
              </a:xfrm>
              <a:custGeom>
                <a:avLst/>
                <a:gdLst>
                  <a:gd name="connsiteX0" fmla="*/ 135 w 12631"/>
                  <a:gd name="connsiteY0" fmla="*/ 55 h 71620"/>
                  <a:gd name="connsiteX1" fmla="*/ 135 w 12631"/>
                  <a:gd name="connsiteY1" fmla="*/ 7167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35" y="55"/>
                    </a:moveTo>
                    <a:lnTo>
                      <a:pt x="135" y="7167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6" name="Freeform: Shape 3075">
                <a:extLst>
                  <a:ext uri="{FF2B5EF4-FFF2-40B4-BE49-F238E27FC236}">
                    <a16:creationId xmlns:a16="http://schemas.microsoft.com/office/drawing/2014/main" id="{E2B89B1D-512B-4178-3878-F330936DD7E2}"/>
                  </a:ext>
                </a:extLst>
              </p:cNvPr>
              <p:cNvSpPr/>
              <p:nvPr/>
            </p:nvSpPr>
            <p:spPr>
              <a:xfrm>
                <a:off x="3189526" y="2153295"/>
                <a:ext cx="71620" cy="12631"/>
              </a:xfrm>
              <a:custGeom>
                <a:avLst/>
                <a:gdLst>
                  <a:gd name="connsiteX0" fmla="*/ 71755 w 71620"/>
                  <a:gd name="connsiteY0" fmla="*/ 55 h 12631"/>
                  <a:gd name="connsiteX1" fmla="*/ 135 w 71620"/>
                  <a:gd name="connsiteY1" fmla="*/ 5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55" y="55"/>
                    </a:moveTo>
                    <a:lnTo>
                      <a:pt x="135" y="5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2" name="Graphic 27">
              <a:extLst>
                <a:ext uri="{FF2B5EF4-FFF2-40B4-BE49-F238E27FC236}">
                  <a16:creationId xmlns:a16="http://schemas.microsoft.com/office/drawing/2014/main" id="{9E534A62-0D06-96CE-9CCB-2525F4ADDA2E}"/>
                </a:ext>
              </a:extLst>
            </p:cNvPr>
            <p:cNvGrpSpPr/>
            <p:nvPr/>
          </p:nvGrpSpPr>
          <p:grpSpPr>
            <a:xfrm>
              <a:off x="3315841" y="2160495"/>
              <a:ext cx="71620" cy="71620"/>
              <a:chOff x="3315841" y="2160495"/>
              <a:chExt cx="71620" cy="71620"/>
            </a:xfrm>
            <a:solidFill>
              <a:srgbClr val="000000"/>
            </a:solidFill>
          </p:grpSpPr>
          <p:sp>
            <p:nvSpPr>
              <p:cNvPr id="3073" name="Freeform: Shape 3072">
                <a:extLst>
                  <a:ext uri="{FF2B5EF4-FFF2-40B4-BE49-F238E27FC236}">
                    <a16:creationId xmlns:a16="http://schemas.microsoft.com/office/drawing/2014/main" id="{326CD43E-35BE-0196-8219-B4E48151CCF5}"/>
                  </a:ext>
                </a:extLst>
              </p:cNvPr>
              <p:cNvSpPr/>
              <p:nvPr/>
            </p:nvSpPr>
            <p:spPr>
              <a:xfrm>
                <a:off x="3351588" y="2160495"/>
                <a:ext cx="12631" cy="71620"/>
              </a:xfrm>
              <a:custGeom>
                <a:avLst/>
                <a:gdLst>
                  <a:gd name="connsiteX0" fmla="*/ 145 w 12631"/>
                  <a:gd name="connsiteY0" fmla="*/ 59 h 71620"/>
                  <a:gd name="connsiteX1" fmla="*/ 145 w 12631"/>
                  <a:gd name="connsiteY1" fmla="*/ 71679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45" y="59"/>
                    </a:moveTo>
                    <a:lnTo>
                      <a:pt x="145" y="7167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" name="Freeform: Shape 3073">
                <a:extLst>
                  <a:ext uri="{FF2B5EF4-FFF2-40B4-BE49-F238E27FC236}">
                    <a16:creationId xmlns:a16="http://schemas.microsoft.com/office/drawing/2014/main" id="{A3D7D149-EB7B-4FF8-8367-6D3C404D93CD}"/>
                  </a:ext>
                </a:extLst>
              </p:cNvPr>
              <p:cNvSpPr/>
              <p:nvPr/>
            </p:nvSpPr>
            <p:spPr>
              <a:xfrm>
                <a:off x="3315841" y="2196242"/>
                <a:ext cx="71620" cy="12631"/>
              </a:xfrm>
              <a:custGeom>
                <a:avLst/>
                <a:gdLst>
                  <a:gd name="connsiteX0" fmla="*/ 71765 w 71620"/>
                  <a:gd name="connsiteY0" fmla="*/ 59 h 12631"/>
                  <a:gd name="connsiteX1" fmla="*/ 145 w 71620"/>
                  <a:gd name="connsiteY1" fmla="*/ 5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65" y="59"/>
                    </a:moveTo>
                    <a:lnTo>
                      <a:pt x="145" y="5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3" name="Graphic 27">
              <a:extLst>
                <a:ext uri="{FF2B5EF4-FFF2-40B4-BE49-F238E27FC236}">
                  <a16:creationId xmlns:a16="http://schemas.microsoft.com/office/drawing/2014/main" id="{F98BC929-4113-D2EE-5B1C-2F715A0653BB}"/>
                </a:ext>
              </a:extLst>
            </p:cNvPr>
            <p:cNvGrpSpPr/>
            <p:nvPr/>
          </p:nvGrpSpPr>
          <p:grpSpPr>
            <a:xfrm>
              <a:off x="3396556" y="2187652"/>
              <a:ext cx="71620" cy="71620"/>
              <a:chOff x="3396556" y="2187652"/>
              <a:chExt cx="71620" cy="71620"/>
            </a:xfrm>
            <a:solidFill>
              <a:srgbClr val="000000"/>
            </a:solidFill>
          </p:grpSpPr>
          <p:sp>
            <p:nvSpPr>
              <p:cNvPr id="3071" name="Freeform: Shape 3070">
                <a:extLst>
                  <a:ext uri="{FF2B5EF4-FFF2-40B4-BE49-F238E27FC236}">
                    <a16:creationId xmlns:a16="http://schemas.microsoft.com/office/drawing/2014/main" id="{F1F58E26-BDD5-9EA9-EF9B-8F4FEFC6F71F}"/>
                  </a:ext>
                </a:extLst>
              </p:cNvPr>
              <p:cNvSpPr/>
              <p:nvPr/>
            </p:nvSpPr>
            <p:spPr>
              <a:xfrm>
                <a:off x="3432303" y="2187652"/>
                <a:ext cx="12631" cy="71620"/>
              </a:xfrm>
              <a:custGeom>
                <a:avLst/>
                <a:gdLst>
                  <a:gd name="connsiteX0" fmla="*/ 151 w 12631"/>
                  <a:gd name="connsiteY0" fmla="*/ 61 h 71620"/>
                  <a:gd name="connsiteX1" fmla="*/ 151 w 12631"/>
                  <a:gd name="connsiteY1" fmla="*/ 7168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1" y="61"/>
                    </a:moveTo>
                    <a:lnTo>
                      <a:pt x="151" y="7168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2" name="Freeform: Shape 3071">
                <a:extLst>
                  <a:ext uri="{FF2B5EF4-FFF2-40B4-BE49-F238E27FC236}">
                    <a16:creationId xmlns:a16="http://schemas.microsoft.com/office/drawing/2014/main" id="{25CD343E-E65B-66BF-4D22-111D21584EFF}"/>
                  </a:ext>
                </a:extLst>
              </p:cNvPr>
              <p:cNvSpPr/>
              <p:nvPr/>
            </p:nvSpPr>
            <p:spPr>
              <a:xfrm>
                <a:off x="3396556" y="2223399"/>
                <a:ext cx="71620" cy="12631"/>
              </a:xfrm>
              <a:custGeom>
                <a:avLst/>
                <a:gdLst>
                  <a:gd name="connsiteX0" fmla="*/ 71772 w 71620"/>
                  <a:gd name="connsiteY0" fmla="*/ 61 h 12631"/>
                  <a:gd name="connsiteX1" fmla="*/ 151 w 71620"/>
                  <a:gd name="connsiteY1" fmla="*/ 61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72" y="61"/>
                    </a:moveTo>
                    <a:lnTo>
                      <a:pt x="151" y="6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4" name="Graphic 27">
              <a:extLst>
                <a:ext uri="{FF2B5EF4-FFF2-40B4-BE49-F238E27FC236}">
                  <a16:creationId xmlns:a16="http://schemas.microsoft.com/office/drawing/2014/main" id="{BA83C810-B2D8-1C88-67CB-C580CF9A73B9}"/>
                </a:ext>
              </a:extLst>
            </p:cNvPr>
            <p:cNvGrpSpPr/>
            <p:nvPr/>
          </p:nvGrpSpPr>
          <p:grpSpPr>
            <a:xfrm>
              <a:off x="3408808" y="2187652"/>
              <a:ext cx="71620" cy="71620"/>
              <a:chOff x="3408808" y="2187652"/>
              <a:chExt cx="71620" cy="71620"/>
            </a:xfrm>
            <a:solidFill>
              <a:srgbClr val="000000"/>
            </a:solidFill>
          </p:grpSpPr>
          <p:sp>
            <p:nvSpPr>
              <p:cNvPr id="3069" name="Freeform: Shape 3068">
                <a:extLst>
                  <a:ext uri="{FF2B5EF4-FFF2-40B4-BE49-F238E27FC236}">
                    <a16:creationId xmlns:a16="http://schemas.microsoft.com/office/drawing/2014/main" id="{D52365C9-6B90-0F26-D2A7-F0685A57B982}"/>
                  </a:ext>
                </a:extLst>
              </p:cNvPr>
              <p:cNvSpPr/>
              <p:nvPr/>
            </p:nvSpPr>
            <p:spPr>
              <a:xfrm>
                <a:off x="3444555" y="2187652"/>
                <a:ext cx="12631" cy="71620"/>
              </a:xfrm>
              <a:custGeom>
                <a:avLst/>
                <a:gdLst>
                  <a:gd name="connsiteX0" fmla="*/ 152 w 12631"/>
                  <a:gd name="connsiteY0" fmla="*/ 61 h 71620"/>
                  <a:gd name="connsiteX1" fmla="*/ 152 w 12631"/>
                  <a:gd name="connsiteY1" fmla="*/ 7168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2" y="61"/>
                    </a:moveTo>
                    <a:lnTo>
                      <a:pt x="152" y="7168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0" name="Freeform: Shape 3069">
                <a:extLst>
                  <a:ext uri="{FF2B5EF4-FFF2-40B4-BE49-F238E27FC236}">
                    <a16:creationId xmlns:a16="http://schemas.microsoft.com/office/drawing/2014/main" id="{2690B5BA-4F2C-C5F4-8705-CC7964629FC3}"/>
                  </a:ext>
                </a:extLst>
              </p:cNvPr>
              <p:cNvSpPr/>
              <p:nvPr/>
            </p:nvSpPr>
            <p:spPr>
              <a:xfrm>
                <a:off x="3408808" y="2223399"/>
                <a:ext cx="71620" cy="12631"/>
              </a:xfrm>
              <a:custGeom>
                <a:avLst/>
                <a:gdLst>
                  <a:gd name="connsiteX0" fmla="*/ 71773 w 71620"/>
                  <a:gd name="connsiteY0" fmla="*/ 61 h 12631"/>
                  <a:gd name="connsiteX1" fmla="*/ 152 w 71620"/>
                  <a:gd name="connsiteY1" fmla="*/ 61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73" y="61"/>
                    </a:moveTo>
                    <a:lnTo>
                      <a:pt x="152" y="6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5" name="Graphic 27">
              <a:extLst>
                <a:ext uri="{FF2B5EF4-FFF2-40B4-BE49-F238E27FC236}">
                  <a16:creationId xmlns:a16="http://schemas.microsoft.com/office/drawing/2014/main" id="{13F15769-04D8-2165-93F6-49C15EE50F45}"/>
                </a:ext>
              </a:extLst>
            </p:cNvPr>
            <p:cNvGrpSpPr/>
            <p:nvPr/>
          </p:nvGrpSpPr>
          <p:grpSpPr>
            <a:xfrm>
              <a:off x="3452639" y="2208115"/>
              <a:ext cx="71620" cy="71620"/>
              <a:chOff x="3452639" y="2208115"/>
              <a:chExt cx="71620" cy="71620"/>
            </a:xfrm>
            <a:solidFill>
              <a:srgbClr val="000000"/>
            </a:solidFill>
          </p:grpSpPr>
          <p:sp>
            <p:nvSpPr>
              <p:cNvPr id="3067" name="Freeform: Shape 3066">
                <a:extLst>
                  <a:ext uri="{FF2B5EF4-FFF2-40B4-BE49-F238E27FC236}">
                    <a16:creationId xmlns:a16="http://schemas.microsoft.com/office/drawing/2014/main" id="{F4EA4D9F-1A61-DEF1-9C89-86EDE7E06B52}"/>
                  </a:ext>
                </a:extLst>
              </p:cNvPr>
              <p:cNvSpPr/>
              <p:nvPr/>
            </p:nvSpPr>
            <p:spPr>
              <a:xfrm>
                <a:off x="3488386" y="2208115"/>
                <a:ext cx="12631" cy="71620"/>
              </a:xfrm>
              <a:custGeom>
                <a:avLst/>
                <a:gdLst>
                  <a:gd name="connsiteX0" fmla="*/ 156 w 12631"/>
                  <a:gd name="connsiteY0" fmla="*/ 62 h 71620"/>
                  <a:gd name="connsiteX1" fmla="*/ 156 w 12631"/>
                  <a:gd name="connsiteY1" fmla="*/ 7168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6" y="62"/>
                    </a:moveTo>
                    <a:lnTo>
                      <a:pt x="156" y="7168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68" name="Freeform: Shape 3067">
                <a:extLst>
                  <a:ext uri="{FF2B5EF4-FFF2-40B4-BE49-F238E27FC236}">
                    <a16:creationId xmlns:a16="http://schemas.microsoft.com/office/drawing/2014/main" id="{A401F5C5-D6EF-676A-D7EB-3AFA5BB36A2E}"/>
                  </a:ext>
                </a:extLst>
              </p:cNvPr>
              <p:cNvSpPr/>
              <p:nvPr/>
            </p:nvSpPr>
            <p:spPr>
              <a:xfrm>
                <a:off x="3452639" y="2243862"/>
                <a:ext cx="71620" cy="12631"/>
              </a:xfrm>
              <a:custGeom>
                <a:avLst/>
                <a:gdLst>
                  <a:gd name="connsiteX0" fmla="*/ 71776 w 71620"/>
                  <a:gd name="connsiteY0" fmla="*/ 62 h 12631"/>
                  <a:gd name="connsiteX1" fmla="*/ 156 w 71620"/>
                  <a:gd name="connsiteY1" fmla="*/ 6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76" y="62"/>
                    </a:moveTo>
                    <a:lnTo>
                      <a:pt x="156" y="6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6" name="Graphic 27">
              <a:extLst>
                <a:ext uri="{FF2B5EF4-FFF2-40B4-BE49-F238E27FC236}">
                  <a16:creationId xmlns:a16="http://schemas.microsoft.com/office/drawing/2014/main" id="{D8A29D3D-ABD2-AA54-339C-9074955A3113}"/>
                </a:ext>
              </a:extLst>
            </p:cNvPr>
            <p:cNvGrpSpPr/>
            <p:nvPr/>
          </p:nvGrpSpPr>
          <p:grpSpPr>
            <a:xfrm>
              <a:off x="3466155" y="2208115"/>
              <a:ext cx="71620" cy="71620"/>
              <a:chOff x="3466155" y="2208115"/>
              <a:chExt cx="71620" cy="71620"/>
            </a:xfrm>
            <a:solidFill>
              <a:srgbClr val="000000"/>
            </a:solidFill>
          </p:grpSpPr>
          <p:sp>
            <p:nvSpPr>
              <p:cNvPr id="3065" name="Freeform: Shape 3064">
                <a:extLst>
                  <a:ext uri="{FF2B5EF4-FFF2-40B4-BE49-F238E27FC236}">
                    <a16:creationId xmlns:a16="http://schemas.microsoft.com/office/drawing/2014/main" id="{DF691F08-BD91-ADF6-B65E-D700D771AA82}"/>
                  </a:ext>
                </a:extLst>
              </p:cNvPr>
              <p:cNvSpPr/>
              <p:nvPr/>
            </p:nvSpPr>
            <p:spPr>
              <a:xfrm>
                <a:off x="3501902" y="2208115"/>
                <a:ext cx="12631" cy="71620"/>
              </a:xfrm>
              <a:custGeom>
                <a:avLst/>
                <a:gdLst>
                  <a:gd name="connsiteX0" fmla="*/ 157 w 12631"/>
                  <a:gd name="connsiteY0" fmla="*/ 62 h 71620"/>
                  <a:gd name="connsiteX1" fmla="*/ 157 w 12631"/>
                  <a:gd name="connsiteY1" fmla="*/ 7168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7" y="62"/>
                    </a:moveTo>
                    <a:lnTo>
                      <a:pt x="157" y="7168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66" name="Freeform: Shape 3065">
                <a:extLst>
                  <a:ext uri="{FF2B5EF4-FFF2-40B4-BE49-F238E27FC236}">
                    <a16:creationId xmlns:a16="http://schemas.microsoft.com/office/drawing/2014/main" id="{F856052B-E5CA-C542-28F7-44EF9CC4250F}"/>
                  </a:ext>
                </a:extLst>
              </p:cNvPr>
              <p:cNvSpPr/>
              <p:nvPr/>
            </p:nvSpPr>
            <p:spPr>
              <a:xfrm>
                <a:off x="3466155" y="2243862"/>
                <a:ext cx="71620" cy="12631"/>
              </a:xfrm>
              <a:custGeom>
                <a:avLst/>
                <a:gdLst>
                  <a:gd name="connsiteX0" fmla="*/ 71777 w 71620"/>
                  <a:gd name="connsiteY0" fmla="*/ 62 h 12631"/>
                  <a:gd name="connsiteX1" fmla="*/ 157 w 71620"/>
                  <a:gd name="connsiteY1" fmla="*/ 6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77" y="62"/>
                    </a:moveTo>
                    <a:lnTo>
                      <a:pt x="157" y="6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7" name="Graphic 27">
              <a:extLst>
                <a:ext uri="{FF2B5EF4-FFF2-40B4-BE49-F238E27FC236}">
                  <a16:creationId xmlns:a16="http://schemas.microsoft.com/office/drawing/2014/main" id="{0E7F24BA-B365-F1AC-2D4F-D7D18D407726}"/>
                </a:ext>
              </a:extLst>
            </p:cNvPr>
            <p:cNvGrpSpPr/>
            <p:nvPr/>
          </p:nvGrpSpPr>
          <p:grpSpPr>
            <a:xfrm>
              <a:off x="3477144" y="2217715"/>
              <a:ext cx="71620" cy="71620"/>
              <a:chOff x="3477144" y="2217715"/>
              <a:chExt cx="71620" cy="71620"/>
            </a:xfrm>
            <a:solidFill>
              <a:srgbClr val="000000"/>
            </a:solidFill>
          </p:grpSpPr>
          <p:sp>
            <p:nvSpPr>
              <p:cNvPr id="3063" name="Freeform: Shape 3062">
                <a:extLst>
                  <a:ext uri="{FF2B5EF4-FFF2-40B4-BE49-F238E27FC236}">
                    <a16:creationId xmlns:a16="http://schemas.microsoft.com/office/drawing/2014/main" id="{9FE10590-3E4A-C4E0-518C-ADC223BC9022}"/>
                  </a:ext>
                </a:extLst>
              </p:cNvPr>
              <p:cNvSpPr/>
              <p:nvPr/>
            </p:nvSpPr>
            <p:spPr>
              <a:xfrm>
                <a:off x="3512891" y="2217715"/>
                <a:ext cx="12631" cy="71620"/>
              </a:xfrm>
              <a:custGeom>
                <a:avLst/>
                <a:gdLst>
                  <a:gd name="connsiteX0" fmla="*/ 158 w 12631"/>
                  <a:gd name="connsiteY0" fmla="*/ 63 h 71620"/>
                  <a:gd name="connsiteX1" fmla="*/ 158 w 12631"/>
                  <a:gd name="connsiteY1" fmla="*/ 7168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8" y="63"/>
                    </a:moveTo>
                    <a:lnTo>
                      <a:pt x="158" y="7168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64" name="Freeform: Shape 3063">
                <a:extLst>
                  <a:ext uri="{FF2B5EF4-FFF2-40B4-BE49-F238E27FC236}">
                    <a16:creationId xmlns:a16="http://schemas.microsoft.com/office/drawing/2014/main" id="{DC249E55-C054-5023-57CC-DD9797D98521}"/>
                  </a:ext>
                </a:extLst>
              </p:cNvPr>
              <p:cNvSpPr/>
              <p:nvPr/>
            </p:nvSpPr>
            <p:spPr>
              <a:xfrm>
                <a:off x="3477144" y="2253462"/>
                <a:ext cx="71620" cy="12631"/>
              </a:xfrm>
              <a:custGeom>
                <a:avLst/>
                <a:gdLst>
                  <a:gd name="connsiteX0" fmla="*/ 71778 w 71620"/>
                  <a:gd name="connsiteY0" fmla="*/ 63 h 12631"/>
                  <a:gd name="connsiteX1" fmla="*/ 158 w 71620"/>
                  <a:gd name="connsiteY1" fmla="*/ 6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78" y="63"/>
                    </a:moveTo>
                    <a:lnTo>
                      <a:pt x="158" y="6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8" name="Graphic 27">
              <a:extLst>
                <a:ext uri="{FF2B5EF4-FFF2-40B4-BE49-F238E27FC236}">
                  <a16:creationId xmlns:a16="http://schemas.microsoft.com/office/drawing/2014/main" id="{BD8E9AC5-9849-CCAC-7C2A-44EB7649AF3B}"/>
                </a:ext>
              </a:extLst>
            </p:cNvPr>
            <p:cNvGrpSpPr/>
            <p:nvPr/>
          </p:nvGrpSpPr>
          <p:grpSpPr>
            <a:xfrm>
              <a:off x="3498365" y="2240326"/>
              <a:ext cx="71620" cy="71620"/>
              <a:chOff x="3498365" y="2240326"/>
              <a:chExt cx="71620" cy="71620"/>
            </a:xfrm>
            <a:solidFill>
              <a:srgbClr val="000000"/>
            </a:solidFill>
          </p:grpSpPr>
          <p:sp>
            <p:nvSpPr>
              <p:cNvPr id="3061" name="Freeform: Shape 3060">
                <a:extLst>
                  <a:ext uri="{FF2B5EF4-FFF2-40B4-BE49-F238E27FC236}">
                    <a16:creationId xmlns:a16="http://schemas.microsoft.com/office/drawing/2014/main" id="{5C2A2F3C-7089-A84D-186D-C776712B996E}"/>
                  </a:ext>
                </a:extLst>
              </p:cNvPr>
              <p:cNvSpPr/>
              <p:nvPr/>
            </p:nvSpPr>
            <p:spPr>
              <a:xfrm>
                <a:off x="3534112" y="2240326"/>
                <a:ext cx="12631" cy="71620"/>
              </a:xfrm>
              <a:custGeom>
                <a:avLst/>
                <a:gdLst>
                  <a:gd name="connsiteX0" fmla="*/ 159 w 12631"/>
                  <a:gd name="connsiteY0" fmla="*/ 65 h 71620"/>
                  <a:gd name="connsiteX1" fmla="*/ 159 w 12631"/>
                  <a:gd name="connsiteY1" fmla="*/ 7168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59" y="65"/>
                    </a:moveTo>
                    <a:lnTo>
                      <a:pt x="159" y="7168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62" name="Freeform: Shape 3061">
                <a:extLst>
                  <a:ext uri="{FF2B5EF4-FFF2-40B4-BE49-F238E27FC236}">
                    <a16:creationId xmlns:a16="http://schemas.microsoft.com/office/drawing/2014/main" id="{9C17DEEA-46E9-93A7-F32E-307457D2D160}"/>
                  </a:ext>
                </a:extLst>
              </p:cNvPr>
              <p:cNvSpPr/>
              <p:nvPr/>
            </p:nvSpPr>
            <p:spPr>
              <a:xfrm>
                <a:off x="3498365" y="2276073"/>
                <a:ext cx="71620" cy="12631"/>
              </a:xfrm>
              <a:custGeom>
                <a:avLst/>
                <a:gdLst>
                  <a:gd name="connsiteX0" fmla="*/ 71780 w 71620"/>
                  <a:gd name="connsiteY0" fmla="*/ 65 h 12631"/>
                  <a:gd name="connsiteX1" fmla="*/ 159 w 71620"/>
                  <a:gd name="connsiteY1" fmla="*/ 6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0" y="65"/>
                    </a:moveTo>
                    <a:lnTo>
                      <a:pt x="159" y="6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9" name="Graphic 27">
              <a:extLst>
                <a:ext uri="{FF2B5EF4-FFF2-40B4-BE49-F238E27FC236}">
                  <a16:creationId xmlns:a16="http://schemas.microsoft.com/office/drawing/2014/main" id="{D1DE8B60-22FA-5AF9-9A9E-C4676BC7D986}"/>
                </a:ext>
              </a:extLst>
            </p:cNvPr>
            <p:cNvGrpSpPr/>
            <p:nvPr/>
          </p:nvGrpSpPr>
          <p:grpSpPr>
            <a:xfrm>
              <a:off x="3533986" y="2240326"/>
              <a:ext cx="71620" cy="71620"/>
              <a:chOff x="3533986" y="2240326"/>
              <a:chExt cx="71620" cy="71620"/>
            </a:xfrm>
            <a:solidFill>
              <a:srgbClr val="000000"/>
            </a:solidFill>
          </p:grpSpPr>
          <p:sp>
            <p:nvSpPr>
              <p:cNvPr id="3059" name="Freeform: Shape 3058">
                <a:extLst>
                  <a:ext uri="{FF2B5EF4-FFF2-40B4-BE49-F238E27FC236}">
                    <a16:creationId xmlns:a16="http://schemas.microsoft.com/office/drawing/2014/main" id="{E25F5244-96F1-E763-FE21-92279F189C2E}"/>
                  </a:ext>
                </a:extLst>
              </p:cNvPr>
              <p:cNvSpPr/>
              <p:nvPr/>
            </p:nvSpPr>
            <p:spPr>
              <a:xfrm>
                <a:off x="3569733" y="2240326"/>
                <a:ext cx="12631" cy="71620"/>
              </a:xfrm>
              <a:custGeom>
                <a:avLst/>
                <a:gdLst>
                  <a:gd name="connsiteX0" fmla="*/ 162 w 12631"/>
                  <a:gd name="connsiteY0" fmla="*/ 65 h 71620"/>
                  <a:gd name="connsiteX1" fmla="*/ 162 w 12631"/>
                  <a:gd name="connsiteY1" fmla="*/ 7168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2" y="65"/>
                    </a:moveTo>
                    <a:lnTo>
                      <a:pt x="162" y="7168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60" name="Freeform: Shape 3059">
                <a:extLst>
                  <a:ext uri="{FF2B5EF4-FFF2-40B4-BE49-F238E27FC236}">
                    <a16:creationId xmlns:a16="http://schemas.microsoft.com/office/drawing/2014/main" id="{6F02D777-2821-425D-C523-4003C5BA0BC6}"/>
                  </a:ext>
                </a:extLst>
              </p:cNvPr>
              <p:cNvSpPr/>
              <p:nvPr/>
            </p:nvSpPr>
            <p:spPr>
              <a:xfrm>
                <a:off x="3533986" y="2276073"/>
                <a:ext cx="71620" cy="12631"/>
              </a:xfrm>
              <a:custGeom>
                <a:avLst/>
                <a:gdLst>
                  <a:gd name="connsiteX0" fmla="*/ 71783 w 71620"/>
                  <a:gd name="connsiteY0" fmla="*/ 65 h 12631"/>
                  <a:gd name="connsiteX1" fmla="*/ 162 w 71620"/>
                  <a:gd name="connsiteY1" fmla="*/ 6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3" y="65"/>
                    </a:moveTo>
                    <a:lnTo>
                      <a:pt x="162" y="6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0" name="Graphic 27">
              <a:extLst>
                <a:ext uri="{FF2B5EF4-FFF2-40B4-BE49-F238E27FC236}">
                  <a16:creationId xmlns:a16="http://schemas.microsoft.com/office/drawing/2014/main" id="{2539D942-0609-7C42-2A0A-0B479E663BD5}"/>
                </a:ext>
              </a:extLst>
            </p:cNvPr>
            <p:cNvGrpSpPr/>
            <p:nvPr/>
          </p:nvGrpSpPr>
          <p:grpSpPr>
            <a:xfrm>
              <a:off x="3546996" y="2240326"/>
              <a:ext cx="71620" cy="71620"/>
              <a:chOff x="3546996" y="2240326"/>
              <a:chExt cx="71620" cy="71620"/>
            </a:xfrm>
            <a:solidFill>
              <a:srgbClr val="000000"/>
            </a:solidFill>
          </p:grpSpPr>
          <p:sp>
            <p:nvSpPr>
              <p:cNvPr id="3057" name="Freeform: Shape 3056">
                <a:extLst>
                  <a:ext uri="{FF2B5EF4-FFF2-40B4-BE49-F238E27FC236}">
                    <a16:creationId xmlns:a16="http://schemas.microsoft.com/office/drawing/2014/main" id="{94153281-8CA5-F90A-5B34-393E0F04DF93}"/>
                  </a:ext>
                </a:extLst>
              </p:cNvPr>
              <p:cNvSpPr/>
              <p:nvPr/>
            </p:nvSpPr>
            <p:spPr>
              <a:xfrm>
                <a:off x="3582743" y="2240326"/>
                <a:ext cx="12631" cy="71620"/>
              </a:xfrm>
              <a:custGeom>
                <a:avLst/>
                <a:gdLst>
                  <a:gd name="connsiteX0" fmla="*/ 163 w 12631"/>
                  <a:gd name="connsiteY0" fmla="*/ 65 h 71620"/>
                  <a:gd name="connsiteX1" fmla="*/ 163 w 12631"/>
                  <a:gd name="connsiteY1" fmla="*/ 7168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3" y="65"/>
                    </a:moveTo>
                    <a:lnTo>
                      <a:pt x="163" y="7168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58" name="Freeform: Shape 3057">
                <a:extLst>
                  <a:ext uri="{FF2B5EF4-FFF2-40B4-BE49-F238E27FC236}">
                    <a16:creationId xmlns:a16="http://schemas.microsoft.com/office/drawing/2014/main" id="{C3E7AA70-3C2B-A383-CF7E-63E9759932AA}"/>
                  </a:ext>
                </a:extLst>
              </p:cNvPr>
              <p:cNvSpPr/>
              <p:nvPr/>
            </p:nvSpPr>
            <p:spPr>
              <a:xfrm>
                <a:off x="3546996" y="2276073"/>
                <a:ext cx="71620" cy="12631"/>
              </a:xfrm>
              <a:custGeom>
                <a:avLst/>
                <a:gdLst>
                  <a:gd name="connsiteX0" fmla="*/ 71784 w 71620"/>
                  <a:gd name="connsiteY0" fmla="*/ 65 h 12631"/>
                  <a:gd name="connsiteX1" fmla="*/ 163 w 71620"/>
                  <a:gd name="connsiteY1" fmla="*/ 6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4" y="65"/>
                    </a:moveTo>
                    <a:lnTo>
                      <a:pt x="163" y="6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1" name="Graphic 27">
              <a:extLst>
                <a:ext uri="{FF2B5EF4-FFF2-40B4-BE49-F238E27FC236}">
                  <a16:creationId xmlns:a16="http://schemas.microsoft.com/office/drawing/2014/main" id="{0395E358-2CFD-20F7-96DD-55444F6D1F14}"/>
                </a:ext>
              </a:extLst>
            </p:cNvPr>
            <p:cNvGrpSpPr/>
            <p:nvPr/>
          </p:nvGrpSpPr>
          <p:grpSpPr>
            <a:xfrm>
              <a:off x="3554954" y="2240326"/>
              <a:ext cx="71620" cy="71620"/>
              <a:chOff x="3554954" y="2240326"/>
              <a:chExt cx="71620" cy="71620"/>
            </a:xfrm>
            <a:solidFill>
              <a:srgbClr val="000000"/>
            </a:solidFill>
          </p:grpSpPr>
          <p:sp>
            <p:nvSpPr>
              <p:cNvPr id="3055" name="Freeform: Shape 3054">
                <a:extLst>
                  <a:ext uri="{FF2B5EF4-FFF2-40B4-BE49-F238E27FC236}">
                    <a16:creationId xmlns:a16="http://schemas.microsoft.com/office/drawing/2014/main" id="{F6D1B7CB-18C0-D134-1A48-91F153C1A2D4}"/>
                  </a:ext>
                </a:extLst>
              </p:cNvPr>
              <p:cNvSpPr/>
              <p:nvPr/>
            </p:nvSpPr>
            <p:spPr>
              <a:xfrm>
                <a:off x="3590701" y="2240326"/>
                <a:ext cx="12631" cy="71620"/>
              </a:xfrm>
              <a:custGeom>
                <a:avLst/>
                <a:gdLst>
                  <a:gd name="connsiteX0" fmla="*/ 164 w 12631"/>
                  <a:gd name="connsiteY0" fmla="*/ 65 h 71620"/>
                  <a:gd name="connsiteX1" fmla="*/ 164 w 12631"/>
                  <a:gd name="connsiteY1" fmla="*/ 7168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4" y="65"/>
                    </a:moveTo>
                    <a:lnTo>
                      <a:pt x="164" y="7168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56" name="Freeform: Shape 3055">
                <a:extLst>
                  <a:ext uri="{FF2B5EF4-FFF2-40B4-BE49-F238E27FC236}">
                    <a16:creationId xmlns:a16="http://schemas.microsoft.com/office/drawing/2014/main" id="{DDB1349D-E45B-D598-1A18-000A34F71D06}"/>
                  </a:ext>
                </a:extLst>
              </p:cNvPr>
              <p:cNvSpPr/>
              <p:nvPr/>
            </p:nvSpPr>
            <p:spPr>
              <a:xfrm>
                <a:off x="3554954" y="2276073"/>
                <a:ext cx="71620" cy="12631"/>
              </a:xfrm>
              <a:custGeom>
                <a:avLst/>
                <a:gdLst>
                  <a:gd name="connsiteX0" fmla="*/ 71784 w 71620"/>
                  <a:gd name="connsiteY0" fmla="*/ 65 h 12631"/>
                  <a:gd name="connsiteX1" fmla="*/ 164 w 71620"/>
                  <a:gd name="connsiteY1" fmla="*/ 6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4" y="65"/>
                    </a:moveTo>
                    <a:lnTo>
                      <a:pt x="164" y="6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2" name="Graphic 27">
              <a:extLst>
                <a:ext uri="{FF2B5EF4-FFF2-40B4-BE49-F238E27FC236}">
                  <a16:creationId xmlns:a16="http://schemas.microsoft.com/office/drawing/2014/main" id="{706376B6-8FF8-52F8-A78F-B46C08E412A0}"/>
                </a:ext>
              </a:extLst>
            </p:cNvPr>
            <p:cNvGrpSpPr/>
            <p:nvPr/>
          </p:nvGrpSpPr>
          <p:grpSpPr>
            <a:xfrm>
              <a:off x="3566954" y="2251694"/>
              <a:ext cx="71620" cy="71620"/>
              <a:chOff x="3566954" y="2251694"/>
              <a:chExt cx="71620" cy="71620"/>
            </a:xfrm>
            <a:solidFill>
              <a:srgbClr val="000000"/>
            </a:solidFill>
          </p:grpSpPr>
          <p:sp>
            <p:nvSpPr>
              <p:cNvPr id="3053" name="Freeform: Shape 3052">
                <a:extLst>
                  <a:ext uri="{FF2B5EF4-FFF2-40B4-BE49-F238E27FC236}">
                    <a16:creationId xmlns:a16="http://schemas.microsoft.com/office/drawing/2014/main" id="{0B105CA8-2DE8-5A23-922D-E761BA43CFE9}"/>
                  </a:ext>
                </a:extLst>
              </p:cNvPr>
              <p:cNvSpPr/>
              <p:nvPr/>
            </p:nvSpPr>
            <p:spPr>
              <a:xfrm>
                <a:off x="3602701" y="2251694"/>
                <a:ext cx="12631" cy="71620"/>
              </a:xfrm>
              <a:custGeom>
                <a:avLst/>
                <a:gdLst>
                  <a:gd name="connsiteX0" fmla="*/ 165 w 12631"/>
                  <a:gd name="connsiteY0" fmla="*/ 66 h 71620"/>
                  <a:gd name="connsiteX1" fmla="*/ 165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5" y="66"/>
                    </a:moveTo>
                    <a:lnTo>
                      <a:pt x="165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54" name="Freeform: Shape 3053">
                <a:extLst>
                  <a:ext uri="{FF2B5EF4-FFF2-40B4-BE49-F238E27FC236}">
                    <a16:creationId xmlns:a16="http://schemas.microsoft.com/office/drawing/2014/main" id="{10FDC173-0E89-FA21-CE33-C94BB438FF78}"/>
                  </a:ext>
                </a:extLst>
              </p:cNvPr>
              <p:cNvSpPr/>
              <p:nvPr/>
            </p:nvSpPr>
            <p:spPr>
              <a:xfrm>
                <a:off x="3566954" y="2287441"/>
                <a:ext cx="71620" cy="12631"/>
              </a:xfrm>
              <a:custGeom>
                <a:avLst/>
                <a:gdLst>
                  <a:gd name="connsiteX0" fmla="*/ 71785 w 71620"/>
                  <a:gd name="connsiteY0" fmla="*/ 66 h 12631"/>
                  <a:gd name="connsiteX1" fmla="*/ 165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5" y="66"/>
                    </a:moveTo>
                    <a:lnTo>
                      <a:pt x="165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3" name="Graphic 27">
              <a:extLst>
                <a:ext uri="{FF2B5EF4-FFF2-40B4-BE49-F238E27FC236}">
                  <a16:creationId xmlns:a16="http://schemas.microsoft.com/office/drawing/2014/main" id="{2C80F262-E509-AF96-F0C4-C3E78694DFC4}"/>
                </a:ext>
              </a:extLst>
            </p:cNvPr>
            <p:cNvGrpSpPr/>
            <p:nvPr/>
          </p:nvGrpSpPr>
          <p:grpSpPr>
            <a:xfrm>
              <a:off x="3579586" y="2251694"/>
              <a:ext cx="71620" cy="71620"/>
              <a:chOff x="3579586" y="2251694"/>
              <a:chExt cx="71620" cy="71620"/>
            </a:xfrm>
            <a:solidFill>
              <a:srgbClr val="000000"/>
            </a:solidFill>
          </p:grpSpPr>
          <p:sp>
            <p:nvSpPr>
              <p:cNvPr id="3051" name="Freeform: Shape 3050">
                <a:extLst>
                  <a:ext uri="{FF2B5EF4-FFF2-40B4-BE49-F238E27FC236}">
                    <a16:creationId xmlns:a16="http://schemas.microsoft.com/office/drawing/2014/main" id="{94F62A96-0C42-9231-CEDE-228AF35BBA5C}"/>
                  </a:ext>
                </a:extLst>
              </p:cNvPr>
              <p:cNvSpPr/>
              <p:nvPr/>
            </p:nvSpPr>
            <p:spPr>
              <a:xfrm>
                <a:off x="3615333" y="2251694"/>
                <a:ext cx="12631" cy="71620"/>
              </a:xfrm>
              <a:custGeom>
                <a:avLst/>
                <a:gdLst>
                  <a:gd name="connsiteX0" fmla="*/ 166 w 12631"/>
                  <a:gd name="connsiteY0" fmla="*/ 66 h 71620"/>
                  <a:gd name="connsiteX1" fmla="*/ 166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6" y="66"/>
                    </a:moveTo>
                    <a:lnTo>
                      <a:pt x="166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52" name="Freeform: Shape 3051">
                <a:extLst>
                  <a:ext uri="{FF2B5EF4-FFF2-40B4-BE49-F238E27FC236}">
                    <a16:creationId xmlns:a16="http://schemas.microsoft.com/office/drawing/2014/main" id="{E86565F1-1E0F-708E-D3E7-FE7ADC7FABA2}"/>
                  </a:ext>
                </a:extLst>
              </p:cNvPr>
              <p:cNvSpPr/>
              <p:nvPr/>
            </p:nvSpPr>
            <p:spPr>
              <a:xfrm>
                <a:off x="3579586" y="2287441"/>
                <a:ext cx="71620" cy="12631"/>
              </a:xfrm>
              <a:custGeom>
                <a:avLst/>
                <a:gdLst>
                  <a:gd name="connsiteX0" fmla="*/ 71786 w 71620"/>
                  <a:gd name="connsiteY0" fmla="*/ 66 h 12631"/>
                  <a:gd name="connsiteX1" fmla="*/ 166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6" y="66"/>
                    </a:moveTo>
                    <a:lnTo>
                      <a:pt x="166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4" name="Graphic 27">
              <a:extLst>
                <a:ext uri="{FF2B5EF4-FFF2-40B4-BE49-F238E27FC236}">
                  <a16:creationId xmlns:a16="http://schemas.microsoft.com/office/drawing/2014/main" id="{3C311CB5-9E85-5A89-12EE-9BBE8797B3FF}"/>
                </a:ext>
              </a:extLst>
            </p:cNvPr>
            <p:cNvGrpSpPr/>
            <p:nvPr/>
          </p:nvGrpSpPr>
          <p:grpSpPr>
            <a:xfrm>
              <a:off x="3591712" y="2251694"/>
              <a:ext cx="71620" cy="71620"/>
              <a:chOff x="3591712" y="2251694"/>
              <a:chExt cx="71620" cy="71620"/>
            </a:xfrm>
            <a:solidFill>
              <a:srgbClr val="000000"/>
            </a:solidFill>
          </p:grpSpPr>
          <p:sp>
            <p:nvSpPr>
              <p:cNvPr id="3049" name="Freeform: Shape 3048">
                <a:extLst>
                  <a:ext uri="{FF2B5EF4-FFF2-40B4-BE49-F238E27FC236}">
                    <a16:creationId xmlns:a16="http://schemas.microsoft.com/office/drawing/2014/main" id="{4515AF82-F4EA-0661-8643-25F99B3CFED5}"/>
                  </a:ext>
                </a:extLst>
              </p:cNvPr>
              <p:cNvSpPr/>
              <p:nvPr/>
            </p:nvSpPr>
            <p:spPr>
              <a:xfrm>
                <a:off x="3627459" y="2251694"/>
                <a:ext cx="12631" cy="71620"/>
              </a:xfrm>
              <a:custGeom>
                <a:avLst/>
                <a:gdLst>
                  <a:gd name="connsiteX0" fmla="*/ 167 w 12631"/>
                  <a:gd name="connsiteY0" fmla="*/ 66 h 71620"/>
                  <a:gd name="connsiteX1" fmla="*/ 167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7" y="66"/>
                    </a:moveTo>
                    <a:lnTo>
                      <a:pt x="167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50" name="Freeform: Shape 3049">
                <a:extLst>
                  <a:ext uri="{FF2B5EF4-FFF2-40B4-BE49-F238E27FC236}">
                    <a16:creationId xmlns:a16="http://schemas.microsoft.com/office/drawing/2014/main" id="{344D3E25-32E3-19CB-FA9B-39E698E9DFCD}"/>
                  </a:ext>
                </a:extLst>
              </p:cNvPr>
              <p:cNvSpPr/>
              <p:nvPr/>
            </p:nvSpPr>
            <p:spPr>
              <a:xfrm>
                <a:off x="3591712" y="2287441"/>
                <a:ext cx="71620" cy="12631"/>
              </a:xfrm>
              <a:custGeom>
                <a:avLst/>
                <a:gdLst>
                  <a:gd name="connsiteX0" fmla="*/ 71787 w 71620"/>
                  <a:gd name="connsiteY0" fmla="*/ 66 h 12631"/>
                  <a:gd name="connsiteX1" fmla="*/ 167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7" y="66"/>
                    </a:moveTo>
                    <a:lnTo>
                      <a:pt x="167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5" name="Graphic 27">
              <a:extLst>
                <a:ext uri="{FF2B5EF4-FFF2-40B4-BE49-F238E27FC236}">
                  <a16:creationId xmlns:a16="http://schemas.microsoft.com/office/drawing/2014/main" id="{C32B1818-7BEE-1D05-F253-A3CBA6AD4DD6}"/>
                </a:ext>
              </a:extLst>
            </p:cNvPr>
            <p:cNvGrpSpPr/>
            <p:nvPr/>
          </p:nvGrpSpPr>
          <p:grpSpPr>
            <a:xfrm>
              <a:off x="3603838" y="2251694"/>
              <a:ext cx="71620" cy="71620"/>
              <a:chOff x="3603838" y="2251694"/>
              <a:chExt cx="71620" cy="71620"/>
            </a:xfrm>
            <a:solidFill>
              <a:srgbClr val="000000"/>
            </a:solidFill>
          </p:grpSpPr>
          <p:sp>
            <p:nvSpPr>
              <p:cNvPr id="3047" name="Freeform: Shape 3046">
                <a:extLst>
                  <a:ext uri="{FF2B5EF4-FFF2-40B4-BE49-F238E27FC236}">
                    <a16:creationId xmlns:a16="http://schemas.microsoft.com/office/drawing/2014/main" id="{018A59AF-493C-02DA-F2C1-B539EADBFB0D}"/>
                  </a:ext>
                </a:extLst>
              </p:cNvPr>
              <p:cNvSpPr/>
              <p:nvPr/>
            </p:nvSpPr>
            <p:spPr>
              <a:xfrm>
                <a:off x="3639585" y="2251694"/>
                <a:ext cx="12631" cy="71620"/>
              </a:xfrm>
              <a:custGeom>
                <a:avLst/>
                <a:gdLst>
                  <a:gd name="connsiteX0" fmla="*/ 168 w 12631"/>
                  <a:gd name="connsiteY0" fmla="*/ 66 h 71620"/>
                  <a:gd name="connsiteX1" fmla="*/ 168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8" y="66"/>
                    </a:moveTo>
                    <a:lnTo>
                      <a:pt x="168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48" name="Freeform: Shape 3047">
                <a:extLst>
                  <a:ext uri="{FF2B5EF4-FFF2-40B4-BE49-F238E27FC236}">
                    <a16:creationId xmlns:a16="http://schemas.microsoft.com/office/drawing/2014/main" id="{CD3F1910-9003-90F4-62CB-6A69303C09D3}"/>
                  </a:ext>
                </a:extLst>
              </p:cNvPr>
              <p:cNvSpPr/>
              <p:nvPr/>
            </p:nvSpPr>
            <p:spPr>
              <a:xfrm>
                <a:off x="3603838" y="2287441"/>
                <a:ext cx="71620" cy="12631"/>
              </a:xfrm>
              <a:custGeom>
                <a:avLst/>
                <a:gdLst>
                  <a:gd name="connsiteX0" fmla="*/ 71788 w 71620"/>
                  <a:gd name="connsiteY0" fmla="*/ 66 h 12631"/>
                  <a:gd name="connsiteX1" fmla="*/ 168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8" y="66"/>
                    </a:moveTo>
                    <a:lnTo>
                      <a:pt x="168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6" name="Graphic 27">
              <a:extLst>
                <a:ext uri="{FF2B5EF4-FFF2-40B4-BE49-F238E27FC236}">
                  <a16:creationId xmlns:a16="http://schemas.microsoft.com/office/drawing/2014/main" id="{29EA9B25-C94A-E123-860D-75132929E472}"/>
                </a:ext>
              </a:extLst>
            </p:cNvPr>
            <p:cNvGrpSpPr/>
            <p:nvPr/>
          </p:nvGrpSpPr>
          <p:grpSpPr>
            <a:xfrm>
              <a:off x="3615080" y="2251694"/>
              <a:ext cx="71620" cy="71620"/>
              <a:chOff x="3615080" y="2251694"/>
              <a:chExt cx="71620" cy="71620"/>
            </a:xfrm>
            <a:solidFill>
              <a:srgbClr val="000000"/>
            </a:solidFill>
          </p:grpSpPr>
          <p:sp>
            <p:nvSpPr>
              <p:cNvPr id="3045" name="Freeform: Shape 3044">
                <a:extLst>
                  <a:ext uri="{FF2B5EF4-FFF2-40B4-BE49-F238E27FC236}">
                    <a16:creationId xmlns:a16="http://schemas.microsoft.com/office/drawing/2014/main" id="{37570A3A-2815-BF2E-289B-C82B84A645BB}"/>
                  </a:ext>
                </a:extLst>
              </p:cNvPr>
              <p:cNvSpPr/>
              <p:nvPr/>
            </p:nvSpPr>
            <p:spPr>
              <a:xfrm>
                <a:off x="3650827" y="2251694"/>
                <a:ext cx="12631" cy="71620"/>
              </a:xfrm>
              <a:custGeom>
                <a:avLst/>
                <a:gdLst>
                  <a:gd name="connsiteX0" fmla="*/ 169 w 12631"/>
                  <a:gd name="connsiteY0" fmla="*/ 66 h 71620"/>
                  <a:gd name="connsiteX1" fmla="*/ 169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69" y="66"/>
                    </a:moveTo>
                    <a:lnTo>
                      <a:pt x="169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46" name="Freeform: Shape 3045">
                <a:extLst>
                  <a:ext uri="{FF2B5EF4-FFF2-40B4-BE49-F238E27FC236}">
                    <a16:creationId xmlns:a16="http://schemas.microsoft.com/office/drawing/2014/main" id="{85EE6F6D-AA7A-9C5A-CA15-3728A8E1BA13}"/>
                  </a:ext>
                </a:extLst>
              </p:cNvPr>
              <p:cNvSpPr/>
              <p:nvPr/>
            </p:nvSpPr>
            <p:spPr>
              <a:xfrm>
                <a:off x="3615080" y="2287441"/>
                <a:ext cx="71620" cy="12631"/>
              </a:xfrm>
              <a:custGeom>
                <a:avLst/>
                <a:gdLst>
                  <a:gd name="connsiteX0" fmla="*/ 71789 w 71620"/>
                  <a:gd name="connsiteY0" fmla="*/ 66 h 12631"/>
                  <a:gd name="connsiteX1" fmla="*/ 169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89" y="66"/>
                    </a:moveTo>
                    <a:lnTo>
                      <a:pt x="169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7" name="Graphic 27">
              <a:extLst>
                <a:ext uri="{FF2B5EF4-FFF2-40B4-BE49-F238E27FC236}">
                  <a16:creationId xmlns:a16="http://schemas.microsoft.com/office/drawing/2014/main" id="{81951173-C3E9-8228-96A1-9ED1E55EA8AC}"/>
                </a:ext>
              </a:extLst>
            </p:cNvPr>
            <p:cNvGrpSpPr/>
            <p:nvPr/>
          </p:nvGrpSpPr>
          <p:grpSpPr>
            <a:xfrm>
              <a:off x="3627206" y="2251694"/>
              <a:ext cx="71620" cy="71620"/>
              <a:chOff x="3627206" y="2251694"/>
              <a:chExt cx="71620" cy="71620"/>
            </a:xfrm>
            <a:solidFill>
              <a:srgbClr val="000000"/>
            </a:solidFill>
          </p:grpSpPr>
          <p:sp>
            <p:nvSpPr>
              <p:cNvPr id="3043" name="Freeform: Shape 3042">
                <a:extLst>
                  <a:ext uri="{FF2B5EF4-FFF2-40B4-BE49-F238E27FC236}">
                    <a16:creationId xmlns:a16="http://schemas.microsoft.com/office/drawing/2014/main" id="{3B80714F-5F34-F9D6-7AFE-EE4B4EB0890E}"/>
                  </a:ext>
                </a:extLst>
              </p:cNvPr>
              <p:cNvSpPr/>
              <p:nvPr/>
            </p:nvSpPr>
            <p:spPr>
              <a:xfrm>
                <a:off x="3662953" y="2251694"/>
                <a:ext cx="12631" cy="71620"/>
              </a:xfrm>
              <a:custGeom>
                <a:avLst/>
                <a:gdLst>
                  <a:gd name="connsiteX0" fmla="*/ 170 w 12631"/>
                  <a:gd name="connsiteY0" fmla="*/ 66 h 71620"/>
                  <a:gd name="connsiteX1" fmla="*/ 170 w 12631"/>
                  <a:gd name="connsiteY1" fmla="*/ 7168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0" y="66"/>
                    </a:moveTo>
                    <a:lnTo>
                      <a:pt x="170" y="7168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44" name="Freeform: Shape 3043">
                <a:extLst>
                  <a:ext uri="{FF2B5EF4-FFF2-40B4-BE49-F238E27FC236}">
                    <a16:creationId xmlns:a16="http://schemas.microsoft.com/office/drawing/2014/main" id="{181C7152-7B9D-E239-6733-FC807EB41F4C}"/>
                  </a:ext>
                </a:extLst>
              </p:cNvPr>
              <p:cNvSpPr/>
              <p:nvPr/>
            </p:nvSpPr>
            <p:spPr>
              <a:xfrm>
                <a:off x="3627206" y="2287441"/>
                <a:ext cx="71620" cy="12631"/>
              </a:xfrm>
              <a:custGeom>
                <a:avLst/>
                <a:gdLst>
                  <a:gd name="connsiteX0" fmla="*/ 71790 w 71620"/>
                  <a:gd name="connsiteY0" fmla="*/ 66 h 12631"/>
                  <a:gd name="connsiteX1" fmla="*/ 170 w 71620"/>
                  <a:gd name="connsiteY1" fmla="*/ 6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0" y="66"/>
                    </a:moveTo>
                    <a:lnTo>
                      <a:pt x="170" y="6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8" name="Graphic 27">
              <a:extLst>
                <a:ext uri="{FF2B5EF4-FFF2-40B4-BE49-F238E27FC236}">
                  <a16:creationId xmlns:a16="http://schemas.microsoft.com/office/drawing/2014/main" id="{224DD8B6-9094-2FA7-4983-3BD59058B027}"/>
                </a:ext>
              </a:extLst>
            </p:cNvPr>
            <p:cNvGrpSpPr/>
            <p:nvPr/>
          </p:nvGrpSpPr>
          <p:grpSpPr>
            <a:xfrm>
              <a:off x="3635417" y="2278094"/>
              <a:ext cx="71620" cy="71620"/>
              <a:chOff x="3635417" y="2278094"/>
              <a:chExt cx="71620" cy="71620"/>
            </a:xfrm>
            <a:solidFill>
              <a:srgbClr val="000000"/>
            </a:solidFill>
          </p:grpSpPr>
          <p:sp>
            <p:nvSpPr>
              <p:cNvPr id="3041" name="Freeform: Shape 3040">
                <a:extLst>
                  <a:ext uri="{FF2B5EF4-FFF2-40B4-BE49-F238E27FC236}">
                    <a16:creationId xmlns:a16="http://schemas.microsoft.com/office/drawing/2014/main" id="{30B60467-CB4B-151E-8FF9-E88C2D70100B}"/>
                  </a:ext>
                </a:extLst>
              </p:cNvPr>
              <p:cNvSpPr/>
              <p:nvPr/>
            </p:nvSpPr>
            <p:spPr>
              <a:xfrm>
                <a:off x="3671164" y="2278094"/>
                <a:ext cx="12631" cy="71620"/>
              </a:xfrm>
              <a:custGeom>
                <a:avLst/>
                <a:gdLst>
                  <a:gd name="connsiteX0" fmla="*/ 170 w 12631"/>
                  <a:gd name="connsiteY0" fmla="*/ 68 h 71620"/>
                  <a:gd name="connsiteX1" fmla="*/ 170 w 12631"/>
                  <a:gd name="connsiteY1" fmla="*/ 7168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0" y="68"/>
                    </a:moveTo>
                    <a:lnTo>
                      <a:pt x="170" y="7168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42" name="Freeform: Shape 3041">
                <a:extLst>
                  <a:ext uri="{FF2B5EF4-FFF2-40B4-BE49-F238E27FC236}">
                    <a16:creationId xmlns:a16="http://schemas.microsoft.com/office/drawing/2014/main" id="{2001667A-19AF-AAA1-3217-959B74E93947}"/>
                  </a:ext>
                </a:extLst>
              </p:cNvPr>
              <p:cNvSpPr/>
              <p:nvPr/>
            </p:nvSpPr>
            <p:spPr>
              <a:xfrm>
                <a:off x="3635417" y="2313841"/>
                <a:ext cx="71620" cy="12631"/>
              </a:xfrm>
              <a:custGeom>
                <a:avLst/>
                <a:gdLst>
                  <a:gd name="connsiteX0" fmla="*/ 71791 w 71620"/>
                  <a:gd name="connsiteY0" fmla="*/ 68 h 12631"/>
                  <a:gd name="connsiteX1" fmla="*/ 170 w 71620"/>
                  <a:gd name="connsiteY1" fmla="*/ 6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1" y="68"/>
                    </a:moveTo>
                    <a:lnTo>
                      <a:pt x="170" y="6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39" name="Graphic 27">
              <a:extLst>
                <a:ext uri="{FF2B5EF4-FFF2-40B4-BE49-F238E27FC236}">
                  <a16:creationId xmlns:a16="http://schemas.microsoft.com/office/drawing/2014/main" id="{F34769C9-757F-8C80-7B14-8B1361DFBE9D}"/>
                </a:ext>
              </a:extLst>
            </p:cNvPr>
            <p:cNvGrpSpPr/>
            <p:nvPr/>
          </p:nvGrpSpPr>
          <p:grpSpPr>
            <a:xfrm>
              <a:off x="3660806" y="2278094"/>
              <a:ext cx="71620" cy="71620"/>
              <a:chOff x="3660806" y="2278094"/>
              <a:chExt cx="71620" cy="71620"/>
            </a:xfrm>
            <a:solidFill>
              <a:srgbClr val="000000"/>
            </a:solidFill>
          </p:grpSpPr>
          <p:sp>
            <p:nvSpPr>
              <p:cNvPr id="3039" name="Freeform: Shape 3038">
                <a:extLst>
                  <a:ext uri="{FF2B5EF4-FFF2-40B4-BE49-F238E27FC236}">
                    <a16:creationId xmlns:a16="http://schemas.microsoft.com/office/drawing/2014/main" id="{31F2BC0C-ACE9-6820-D4E3-FC27345D30CF}"/>
                  </a:ext>
                </a:extLst>
              </p:cNvPr>
              <p:cNvSpPr/>
              <p:nvPr/>
            </p:nvSpPr>
            <p:spPr>
              <a:xfrm>
                <a:off x="3696553" y="2278094"/>
                <a:ext cx="12631" cy="71620"/>
              </a:xfrm>
              <a:custGeom>
                <a:avLst/>
                <a:gdLst>
                  <a:gd name="connsiteX0" fmla="*/ 172 w 12631"/>
                  <a:gd name="connsiteY0" fmla="*/ 68 h 71620"/>
                  <a:gd name="connsiteX1" fmla="*/ 172 w 12631"/>
                  <a:gd name="connsiteY1" fmla="*/ 7168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2" y="68"/>
                    </a:moveTo>
                    <a:lnTo>
                      <a:pt x="172" y="7168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40" name="Freeform: Shape 3039">
                <a:extLst>
                  <a:ext uri="{FF2B5EF4-FFF2-40B4-BE49-F238E27FC236}">
                    <a16:creationId xmlns:a16="http://schemas.microsoft.com/office/drawing/2014/main" id="{62D8D584-2EE5-0B82-BCF2-491E1BF425C0}"/>
                  </a:ext>
                </a:extLst>
              </p:cNvPr>
              <p:cNvSpPr/>
              <p:nvPr/>
            </p:nvSpPr>
            <p:spPr>
              <a:xfrm>
                <a:off x="3660806" y="2313841"/>
                <a:ext cx="71620" cy="12631"/>
              </a:xfrm>
              <a:custGeom>
                <a:avLst/>
                <a:gdLst>
                  <a:gd name="connsiteX0" fmla="*/ 71793 w 71620"/>
                  <a:gd name="connsiteY0" fmla="*/ 68 h 12631"/>
                  <a:gd name="connsiteX1" fmla="*/ 172 w 71620"/>
                  <a:gd name="connsiteY1" fmla="*/ 6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3" y="68"/>
                    </a:moveTo>
                    <a:lnTo>
                      <a:pt x="172" y="6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0" name="Graphic 27">
              <a:extLst>
                <a:ext uri="{FF2B5EF4-FFF2-40B4-BE49-F238E27FC236}">
                  <a16:creationId xmlns:a16="http://schemas.microsoft.com/office/drawing/2014/main" id="{7CD4B087-1725-F50A-BF7A-B91C24C06736}"/>
                </a:ext>
              </a:extLst>
            </p:cNvPr>
            <p:cNvGrpSpPr/>
            <p:nvPr/>
          </p:nvGrpSpPr>
          <p:grpSpPr>
            <a:xfrm>
              <a:off x="3672300" y="2278094"/>
              <a:ext cx="71620" cy="71620"/>
              <a:chOff x="3672300" y="2278094"/>
              <a:chExt cx="71620" cy="71620"/>
            </a:xfrm>
            <a:solidFill>
              <a:srgbClr val="000000"/>
            </a:solidFill>
          </p:grpSpPr>
          <p:sp>
            <p:nvSpPr>
              <p:cNvPr id="3037" name="Freeform: Shape 3036">
                <a:extLst>
                  <a:ext uri="{FF2B5EF4-FFF2-40B4-BE49-F238E27FC236}">
                    <a16:creationId xmlns:a16="http://schemas.microsoft.com/office/drawing/2014/main" id="{7D0BF736-D357-FBE2-BEEC-C779A7E530A3}"/>
                  </a:ext>
                </a:extLst>
              </p:cNvPr>
              <p:cNvSpPr/>
              <p:nvPr/>
            </p:nvSpPr>
            <p:spPr>
              <a:xfrm>
                <a:off x="3708048" y="2278094"/>
                <a:ext cx="12631" cy="71620"/>
              </a:xfrm>
              <a:custGeom>
                <a:avLst/>
                <a:gdLst>
                  <a:gd name="connsiteX0" fmla="*/ 173 w 12631"/>
                  <a:gd name="connsiteY0" fmla="*/ 68 h 71620"/>
                  <a:gd name="connsiteX1" fmla="*/ 173 w 12631"/>
                  <a:gd name="connsiteY1" fmla="*/ 71688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3" y="68"/>
                    </a:moveTo>
                    <a:lnTo>
                      <a:pt x="173" y="7168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38" name="Freeform: Shape 3037">
                <a:extLst>
                  <a:ext uri="{FF2B5EF4-FFF2-40B4-BE49-F238E27FC236}">
                    <a16:creationId xmlns:a16="http://schemas.microsoft.com/office/drawing/2014/main" id="{69BAE3C5-63C8-A914-D020-451B02B2482E}"/>
                  </a:ext>
                </a:extLst>
              </p:cNvPr>
              <p:cNvSpPr/>
              <p:nvPr/>
            </p:nvSpPr>
            <p:spPr>
              <a:xfrm>
                <a:off x="3672300" y="2313841"/>
                <a:ext cx="71620" cy="12631"/>
              </a:xfrm>
              <a:custGeom>
                <a:avLst/>
                <a:gdLst>
                  <a:gd name="connsiteX0" fmla="*/ 71794 w 71620"/>
                  <a:gd name="connsiteY0" fmla="*/ 68 h 12631"/>
                  <a:gd name="connsiteX1" fmla="*/ 173 w 71620"/>
                  <a:gd name="connsiteY1" fmla="*/ 68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4" y="68"/>
                    </a:moveTo>
                    <a:lnTo>
                      <a:pt x="173" y="68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1" name="Graphic 27">
              <a:extLst>
                <a:ext uri="{FF2B5EF4-FFF2-40B4-BE49-F238E27FC236}">
                  <a16:creationId xmlns:a16="http://schemas.microsoft.com/office/drawing/2014/main" id="{0D97E2C2-99B3-ED19-482C-34CC5CBEAB97}"/>
                </a:ext>
              </a:extLst>
            </p:cNvPr>
            <p:cNvGrpSpPr/>
            <p:nvPr/>
          </p:nvGrpSpPr>
          <p:grpSpPr>
            <a:xfrm>
              <a:off x="3684679" y="2294009"/>
              <a:ext cx="71620" cy="71620"/>
              <a:chOff x="3684679" y="2294009"/>
              <a:chExt cx="71620" cy="71620"/>
            </a:xfrm>
            <a:solidFill>
              <a:srgbClr val="000000"/>
            </a:solidFill>
          </p:grpSpPr>
          <p:sp>
            <p:nvSpPr>
              <p:cNvPr id="3035" name="Freeform: Shape 3034">
                <a:extLst>
                  <a:ext uri="{FF2B5EF4-FFF2-40B4-BE49-F238E27FC236}">
                    <a16:creationId xmlns:a16="http://schemas.microsoft.com/office/drawing/2014/main" id="{CEEA55AB-606C-5369-65C1-42100C572B16}"/>
                  </a:ext>
                </a:extLst>
              </p:cNvPr>
              <p:cNvSpPr/>
              <p:nvPr/>
            </p:nvSpPr>
            <p:spPr>
              <a:xfrm>
                <a:off x="3720426" y="2294009"/>
                <a:ext cx="12631" cy="71620"/>
              </a:xfrm>
              <a:custGeom>
                <a:avLst/>
                <a:gdLst>
                  <a:gd name="connsiteX0" fmla="*/ 174 w 12631"/>
                  <a:gd name="connsiteY0" fmla="*/ 69 h 71620"/>
                  <a:gd name="connsiteX1" fmla="*/ 174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4" y="69"/>
                    </a:moveTo>
                    <a:lnTo>
                      <a:pt x="174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36" name="Freeform: Shape 3035">
                <a:extLst>
                  <a:ext uri="{FF2B5EF4-FFF2-40B4-BE49-F238E27FC236}">
                    <a16:creationId xmlns:a16="http://schemas.microsoft.com/office/drawing/2014/main" id="{3BB56E62-D7C6-45EA-7020-E14C96FDA1E5}"/>
                  </a:ext>
                </a:extLst>
              </p:cNvPr>
              <p:cNvSpPr/>
              <p:nvPr/>
            </p:nvSpPr>
            <p:spPr>
              <a:xfrm>
                <a:off x="3684679" y="2329756"/>
                <a:ext cx="71620" cy="12631"/>
              </a:xfrm>
              <a:custGeom>
                <a:avLst/>
                <a:gdLst>
                  <a:gd name="connsiteX0" fmla="*/ 71795 w 71620"/>
                  <a:gd name="connsiteY0" fmla="*/ 69 h 12631"/>
                  <a:gd name="connsiteX1" fmla="*/ 174 w 71620"/>
                  <a:gd name="connsiteY1" fmla="*/ 6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5" y="69"/>
                    </a:moveTo>
                    <a:lnTo>
                      <a:pt x="174" y="6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2" name="Graphic 27">
              <a:extLst>
                <a:ext uri="{FF2B5EF4-FFF2-40B4-BE49-F238E27FC236}">
                  <a16:creationId xmlns:a16="http://schemas.microsoft.com/office/drawing/2014/main" id="{6E352047-87F0-4C5E-026B-27F83F1EC076}"/>
                </a:ext>
              </a:extLst>
            </p:cNvPr>
            <p:cNvGrpSpPr/>
            <p:nvPr/>
          </p:nvGrpSpPr>
          <p:grpSpPr>
            <a:xfrm>
              <a:off x="3717142" y="2303483"/>
              <a:ext cx="71620" cy="71620"/>
              <a:chOff x="3717142" y="2303483"/>
              <a:chExt cx="71620" cy="71620"/>
            </a:xfrm>
            <a:solidFill>
              <a:srgbClr val="000000"/>
            </a:solidFill>
          </p:grpSpPr>
          <p:sp>
            <p:nvSpPr>
              <p:cNvPr id="3033" name="Freeform: Shape 3032">
                <a:extLst>
                  <a:ext uri="{FF2B5EF4-FFF2-40B4-BE49-F238E27FC236}">
                    <a16:creationId xmlns:a16="http://schemas.microsoft.com/office/drawing/2014/main" id="{E9F9CFA5-A263-38BC-DA6E-86024071125D}"/>
                  </a:ext>
                </a:extLst>
              </p:cNvPr>
              <p:cNvSpPr/>
              <p:nvPr/>
            </p:nvSpPr>
            <p:spPr>
              <a:xfrm>
                <a:off x="3752889" y="2303483"/>
                <a:ext cx="12631" cy="71620"/>
              </a:xfrm>
              <a:custGeom>
                <a:avLst/>
                <a:gdLst>
                  <a:gd name="connsiteX0" fmla="*/ 177 w 12631"/>
                  <a:gd name="connsiteY0" fmla="*/ 70 h 71620"/>
                  <a:gd name="connsiteX1" fmla="*/ 177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7" y="70"/>
                    </a:moveTo>
                    <a:lnTo>
                      <a:pt x="177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34" name="Freeform: Shape 3033">
                <a:extLst>
                  <a:ext uri="{FF2B5EF4-FFF2-40B4-BE49-F238E27FC236}">
                    <a16:creationId xmlns:a16="http://schemas.microsoft.com/office/drawing/2014/main" id="{FD6A0A9F-5334-37F6-A049-544D4860675A}"/>
                  </a:ext>
                </a:extLst>
              </p:cNvPr>
              <p:cNvSpPr/>
              <p:nvPr/>
            </p:nvSpPr>
            <p:spPr>
              <a:xfrm>
                <a:off x="3717142" y="2339230"/>
                <a:ext cx="71620" cy="12631"/>
              </a:xfrm>
              <a:custGeom>
                <a:avLst/>
                <a:gdLst>
                  <a:gd name="connsiteX0" fmla="*/ 71797 w 71620"/>
                  <a:gd name="connsiteY0" fmla="*/ 70 h 12631"/>
                  <a:gd name="connsiteX1" fmla="*/ 177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7" y="70"/>
                    </a:moveTo>
                    <a:lnTo>
                      <a:pt x="177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3" name="Graphic 27">
              <a:extLst>
                <a:ext uri="{FF2B5EF4-FFF2-40B4-BE49-F238E27FC236}">
                  <a16:creationId xmlns:a16="http://schemas.microsoft.com/office/drawing/2014/main" id="{473CC2C5-6E92-92C4-0439-A579F398145C}"/>
                </a:ext>
              </a:extLst>
            </p:cNvPr>
            <p:cNvGrpSpPr/>
            <p:nvPr/>
          </p:nvGrpSpPr>
          <p:grpSpPr>
            <a:xfrm>
              <a:off x="3741647" y="2303483"/>
              <a:ext cx="71620" cy="71620"/>
              <a:chOff x="3741647" y="2303483"/>
              <a:chExt cx="71620" cy="71620"/>
            </a:xfrm>
            <a:solidFill>
              <a:srgbClr val="000000"/>
            </a:solidFill>
          </p:grpSpPr>
          <p:sp>
            <p:nvSpPr>
              <p:cNvPr id="3031" name="Freeform: Shape 3030">
                <a:extLst>
                  <a:ext uri="{FF2B5EF4-FFF2-40B4-BE49-F238E27FC236}">
                    <a16:creationId xmlns:a16="http://schemas.microsoft.com/office/drawing/2014/main" id="{6C841A2A-72C7-99F2-2CDB-5875C0035CD6}"/>
                  </a:ext>
                </a:extLst>
              </p:cNvPr>
              <p:cNvSpPr/>
              <p:nvPr/>
            </p:nvSpPr>
            <p:spPr>
              <a:xfrm>
                <a:off x="3777394" y="2303483"/>
                <a:ext cx="12631" cy="71620"/>
              </a:xfrm>
              <a:custGeom>
                <a:avLst/>
                <a:gdLst>
                  <a:gd name="connsiteX0" fmla="*/ 179 w 12631"/>
                  <a:gd name="connsiteY0" fmla="*/ 70 h 71620"/>
                  <a:gd name="connsiteX1" fmla="*/ 179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79" y="70"/>
                    </a:moveTo>
                    <a:lnTo>
                      <a:pt x="179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32" name="Freeform: Shape 3031">
                <a:extLst>
                  <a:ext uri="{FF2B5EF4-FFF2-40B4-BE49-F238E27FC236}">
                    <a16:creationId xmlns:a16="http://schemas.microsoft.com/office/drawing/2014/main" id="{B9285ABD-ED78-8BEE-24A5-03FC40303A05}"/>
                  </a:ext>
                </a:extLst>
              </p:cNvPr>
              <p:cNvSpPr/>
              <p:nvPr/>
            </p:nvSpPr>
            <p:spPr>
              <a:xfrm>
                <a:off x="3741647" y="2339230"/>
                <a:ext cx="71620" cy="12631"/>
              </a:xfrm>
              <a:custGeom>
                <a:avLst/>
                <a:gdLst>
                  <a:gd name="connsiteX0" fmla="*/ 71799 w 71620"/>
                  <a:gd name="connsiteY0" fmla="*/ 70 h 12631"/>
                  <a:gd name="connsiteX1" fmla="*/ 179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799" y="70"/>
                    </a:moveTo>
                    <a:lnTo>
                      <a:pt x="179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4" name="Graphic 27">
              <a:extLst>
                <a:ext uri="{FF2B5EF4-FFF2-40B4-BE49-F238E27FC236}">
                  <a16:creationId xmlns:a16="http://schemas.microsoft.com/office/drawing/2014/main" id="{A973080C-5E22-14EB-6D49-0C9A06FB0F4D}"/>
                </a:ext>
              </a:extLst>
            </p:cNvPr>
            <p:cNvGrpSpPr/>
            <p:nvPr/>
          </p:nvGrpSpPr>
          <p:grpSpPr>
            <a:xfrm>
              <a:off x="3753773" y="2303483"/>
              <a:ext cx="71620" cy="71620"/>
              <a:chOff x="3753773" y="2303483"/>
              <a:chExt cx="71620" cy="71620"/>
            </a:xfrm>
            <a:solidFill>
              <a:srgbClr val="000000"/>
            </a:solidFill>
          </p:grpSpPr>
          <p:sp>
            <p:nvSpPr>
              <p:cNvPr id="3029" name="Freeform: Shape 3028">
                <a:extLst>
                  <a:ext uri="{FF2B5EF4-FFF2-40B4-BE49-F238E27FC236}">
                    <a16:creationId xmlns:a16="http://schemas.microsoft.com/office/drawing/2014/main" id="{9D28D133-E143-B1F7-4C5F-8D165E3FC41E}"/>
                  </a:ext>
                </a:extLst>
              </p:cNvPr>
              <p:cNvSpPr/>
              <p:nvPr/>
            </p:nvSpPr>
            <p:spPr>
              <a:xfrm>
                <a:off x="3789520" y="2303483"/>
                <a:ext cx="12631" cy="71620"/>
              </a:xfrm>
              <a:custGeom>
                <a:avLst/>
                <a:gdLst>
                  <a:gd name="connsiteX0" fmla="*/ 180 w 12631"/>
                  <a:gd name="connsiteY0" fmla="*/ 70 h 71620"/>
                  <a:gd name="connsiteX1" fmla="*/ 180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0" y="70"/>
                    </a:moveTo>
                    <a:lnTo>
                      <a:pt x="180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30" name="Freeform: Shape 3029">
                <a:extLst>
                  <a:ext uri="{FF2B5EF4-FFF2-40B4-BE49-F238E27FC236}">
                    <a16:creationId xmlns:a16="http://schemas.microsoft.com/office/drawing/2014/main" id="{6528AAEF-C2DB-C8B4-452F-CA16CD75132F}"/>
                  </a:ext>
                </a:extLst>
              </p:cNvPr>
              <p:cNvSpPr/>
              <p:nvPr/>
            </p:nvSpPr>
            <p:spPr>
              <a:xfrm>
                <a:off x="3753773" y="2339230"/>
                <a:ext cx="71620" cy="12631"/>
              </a:xfrm>
              <a:custGeom>
                <a:avLst/>
                <a:gdLst>
                  <a:gd name="connsiteX0" fmla="*/ 71800 w 71620"/>
                  <a:gd name="connsiteY0" fmla="*/ 70 h 12631"/>
                  <a:gd name="connsiteX1" fmla="*/ 180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0" y="70"/>
                    </a:moveTo>
                    <a:lnTo>
                      <a:pt x="180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5" name="Graphic 27">
              <a:extLst>
                <a:ext uri="{FF2B5EF4-FFF2-40B4-BE49-F238E27FC236}">
                  <a16:creationId xmlns:a16="http://schemas.microsoft.com/office/drawing/2014/main" id="{6DD83229-10E7-A993-BDFB-4D2A8D281048}"/>
                </a:ext>
              </a:extLst>
            </p:cNvPr>
            <p:cNvGrpSpPr/>
            <p:nvPr/>
          </p:nvGrpSpPr>
          <p:grpSpPr>
            <a:xfrm>
              <a:off x="3765900" y="2303483"/>
              <a:ext cx="71620" cy="71620"/>
              <a:chOff x="3765900" y="2303483"/>
              <a:chExt cx="71620" cy="71620"/>
            </a:xfrm>
            <a:solidFill>
              <a:srgbClr val="000000"/>
            </a:solidFill>
          </p:grpSpPr>
          <p:sp>
            <p:nvSpPr>
              <p:cNvPr id="3027" name="Freeform: Shape 3026">
                <a:extLst>
                  <a:ext uri="{FF2B5EF4-FFF2-40B4-BE49-F238E27FC236}">
                    <a16:creationId xmlns:a16="http://schemas.microsoft.com/office/drawing/2014/main" id="{7643B526-CF5F-E073-0345-5DEBC60CB860}"/>
                  </a:ext>
                </a:extLst>
              </p:cNvPr>
              <p:cNvSpPr/>
              <p:nvPr/>
            </p:nvSpPr>
            <p:spPr>
              <a:xfrm>
                <a:off x="3801647" y="2303483"/>
                <a:ext cx="12631" cy="71620"/>
              </a:xfrm>
              <a:custGeom>
                <a:avLst/>
                <a:gdLst>
                  <a:gd name="connsiteX0" fmla="*/ 181 w 12631"/>
                  <a:gd name="connsiteY0" fmla="*/ 70 h 71620"/>
                  <a:gd name="connsiteX1" fmla="*/ 181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1" y="70"/>
                    </a:moveTo>
                    <a:lnTo>
                      <a:pt x="181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28" name="Freeform: Shape 3027">
                <a:extLst>
                  <a:ext uri="{FF2B5EF4-FFF2-40B4-BE49-F238E27FC236}">
                    <a16:creationId xmlns:a16="http://schemas.microsoft.com/office/drawing/2014/main" id="{8A8E3C1E-F6AA-1670-2844-417A224B49B3}"/>
                  </a:ext>
                </a:extLst>
              </p:cNvPr>
              <p:cNvSpPr/>
              <p:nvPr/>
            </p:nvSpPr>
            <p:spPr>
              <a:xfrm>
                <a:off x="3765900" y="2339230"/>
                <a:ext cx="71620" cy="12631"/>
              </a:xfrm>
              <a:custGeom>
                <a:avLst/>
                <a:gdLst>
                  <a:gd name="connsiteX0" fmla="*/ 71801 w 71620"/>
                  <a:gd name="connsiteY0" fmla="*/ 70 h 12631"/>
                  <a:gd name="connsiteX1" fmla="*/ 181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1" y="70"/>
                    </a:moveTo>
                    <a:lnTo>
                      <a:pt x="181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6" name="Graphic 27">
              <a:extLst>
                <a:ext uri="{FF2B5EF4-FFF2-40B4-BE49-F238E27FC236}">
                  <a16:creationId xmlns:a16="http://schemas.microsoft.com/office/drawing/2014/main" id="{7E4F33E3-204E-2B70-07CA-937BBC182998}"/>
                </a:ext>
              </a:extLst>
            </p:cNvPr>
            <p:cNvGrpSpPr/>
            <p:nvPr/>
          </p:nvGrpSpPr>
          <p:grpSpPr>
            <a:xfrm>
              <a:off x="3798110" y="2303483"/>
              <a:ext cx="71620" cy="71620"/>
              <a:chOff x="3798110" y="2303483"/>
              <a:chExt cx="71620" cy="71620"/>
            </a:xfrm>
            <a:solidFill>
              <a:srgbClr val="000000"/>
            </a:solidFill>
          </p:grpSpPr>
          <p:sp>
            <p:nvSpPr>
              <p:cNvPr id="3025" name="Freeform: Shape 3024">
                <a:extLst>
                  <a:ext uri="{FF2B5EF4-FFF2-40B4-BE49-F238E27FC236}">
                    <a16:creationId xmlns:a16="http://schemas.microsoft.com/office/drawing/2014/main" id="{308A90B9-C9DF-0906-2C78-A3264A5094CD}"/>
                  </a:ext>
                </a:extLst>
              </p:cNvPr>
              <p:cNvSpPr/>
              <p:nvPr/>
            </p:nvSpPr>
            <p:spPr>
              <a:xfrm>
                <a:off x="3833857" y="2303483"/>
                <a:ext cx="12631" cy="71620"/>
              </a:xfrm>
              <a:custGeom>
                <a:avLst/>
                <a:gdLst>
                  <a:gd name="connsiteX0" fmla="*/ 183 w 12631"/>
                  <a:gd name="connsiteY0" fmla="*/ 70 h 71620"/>
                  <a:gd name="connsiteX1" fmla="*/ 183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3" y="70"/>
                    </a:moveTo>
                    <a:lnTo>
                      <a:pt x="183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26" name="Freeform: Shape 3025">
                <a:extLst>
                  <a:ext uri="{FF2B5EF4-FFF2-40B4-BE49-F238E27FC236}">
                    <a16:creationId xmlns:a16="http://schemas.microsoft.com/office/drawing/2014/main" id="{AE38525D-3D32-51B3-2125-5D1AE68413EF}"/>
                  </a:ext>
                </a:extLst>
              </p:cNvPr>
              <p:cNvSpPr/>
              <p:nvPr/>
            </p:nvSpPr>
            <p:spPr>
              <a:xfrm>
                <a:off x="3798110" y="2339230"/>
                <a:ext cx="71620" cy="12631"/>
              </a:xfrm>
              <a:custGeom>
                <a:avLst/>
                <a:gdLst>
                  <a:gd name="connsiteX0" fmla="*/ 71804 w 71620"/>
                  <a:gd name="connsiteY0" fmla="*/ 70 h 12631"/>
                  <a:gd name="connsiteX1" fmla="*/ 183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4" y="70"/>
                    </a:moveTo>
                    <a:lnTo>
                      <a:pt x="183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7" name="Graphic 27">
              <a:extLst>
                <a:ext uri="{FF2B5EF4-FFF2-40B4-BE49-F238E27FC236}">
                  <a16:creationId xmlns:a16="http://schemas.microsoft.com/office/drawing/2014/main" id="{6254DD8D-09AC-7C18-B50B-C62BC23E04DC}"/>
                </a:ext>
              </a:extLst>
            </p:cNvPr>
            <p:cNvGrpSpPr/>
            <p:nvPr/>
          </p:nvGrpSpPr>
          <p:grpSpPr>
            <a:xfrm>
              <a:off x="3810615" y="2303483"/>
              <a:ext cx="71620" cy="71620"/>
              <a:chOff x="3810615" y="2303483"/>
              <a:chExt cx="71620" cy="71620"/>
            </a:xfrm>
            <a:solidFill>
              <a:srgbClr val="000000"/>
            </a:solidFill>
          </p:grpSpPr>
          <p:sp>
            <p:nvSpPr>
              <p:cNvPr id="3023" name="Freeform: Shape 3022">
                <a:extLst>
                  <a:ext uri="{FF2B5EF4-FFF2-40B4-BE49-F238E27FC236}">
                    <a16:creationId xmlns:a16="http://schemas.microsoft.com/office/drawing/2014/main" id="{BB37C7D5-0C23-8B0F-83F5-E9C0765C478B}"/>
                  </a:ext>
                </a:extLst>
              </p:cNvPr>
              <p:cNvSpPr/>
              <p:nvPr/>
            </p:nvSpPr>
            <p:spPr>
              <a:xfrm>
                <a:off x="3846362" y="2303483"/>
                <a:ext cx="12631" cy="71620"/>
              </a:xfrm>
              <a:custGeom>
                <a:avLst/>
                <a:gdLst>
                  <a:gd name="connsiteX0" fmla="*/ 184 w 12631"/>
                  <a:gd name="connsiteY0" fmla="*/ 70 h 71620"/>
                  <a:gd name="connsiteX1" fmla="*/ 184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4" y="70"/>
                    </a:moveTo>
                    <a:lnTo>
                      <a:pt x="184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24" name="Freeform: Shape 3023">
                <a:extLst>
                  <a:ext uri="{FF2B5EF4-FFF2-40B4-BE49-F238E27FC236}">
                    <a16:creationId xmlns:a16="http://schemas.microsoft.com/office/drawing/2014/main" id="{C4EEA1D5-CE0F-FE26-C712-1A3472C9D203}"/>
                  </a:ext>
                </a:extLst>
              </p:cNvPr>
              <p:cNvSpPr/>
              <p:nvPr/>
            </p:nvSpPr>
            <p:spPr>
              <a:xfrm>
                <a:off x="3810615" y="2339230"/>
                <a:ext cx="71620" cy="12631"/>
              </a:xfrm>
              <a:custGeom>
                <a:avLst/>
                <a:gdLst>
                  <a:gd name="connsiteX0" fmla="*/ 71805 w 71620"/>
                  <a:gd name="connsiteY0" fmla="*/ 70 h 12631"/>
                  <a:gd name="connsiteX1" fmla="*/ 184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5" y="70"/>
                    </a:moveTo>
                    <a:lnTo>
                      <a:pt x="184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8" name="Graphic 27">
              <a:extLst>
                <a:ext uri="{FF2B5EF4-FFF2-40B4-BE49-F238E27FC236}">
                  <a16:creationId xmlns:a16="http://schemas.microsoft.com/office/drawing/2014/main" id="{E02B110A-0B50-23CB-C8A8-459702D335F7}"/>
                </a:ext>
              </a:extLst>
            </p:cNvPr>
            <p:cNvGrpSpPr/>
            <p:nvPr/>
          </p:nvGrpSpPr>
          <p:grpSpPr>
            <a:xfrm>
              <a:off x="3822489" y="2303483"/>
              <a:ext cx="71620" cy="71620"/>
              <a:chOff x="3822489" y="2303483"/>
              <a:chExt cx="71620" cy="71620"/>
            </a:xfrm>
            <a:solidFill>
              <a:srgbClr val="000000"/>
            </a:solidFill>
          </p:grpSpPr>
          <p:sp>
            <p:nvSpPr>
              <p:cNvPr id="3021" name="Freeform: Shape 3020">
                <a:extLst>
                  <a:ext uri="{FF2B5EF4-FFF2-40B4-BE49-F238E27FC236}">
                    <a16:creationId xmlns:a16="http://schemas.microsoft.com/office/drawing/2014/main" id="{486CE3CB-DCB2-C832-A414-B9F122E000B1}"/>
                  </a:ext>
                </a:extLst>
              </p:cNvPr>
              <p:cNvSpPr/>
              <p:nvPr/>
            </p:nvSpPr>
            <p:spPr>
              <a:xfrm>
                <a:off x="3858236" y="2303483"/>
                <a:ext cx="12631" cy="71620"/>
              </a:xfrm>
              <a:custGeom>
                <a:avLst/>
                <a:gdLst>
                  <a:gd name="connsiteX0" fmla="*/ 185 w 12631"/>
                  <a:gd name="connsiteY0" fmla="*/ 70 h 71620"/>
                  <a:gd name="connsiteX1" fmla="*/ 185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5" y="70"/>
                    </a:moveTo>
                    <a:lnTo>
                      <a:pt x="185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22" name="Freeform: Shape 3021">
                <a:extLst>
                  <a:ext uri="{FF2B5EF4-FFF2-40B4-BE49-F238E27FC236}">
                    <a16:creationId xmlns:a16="http://schemas.microsoft.com/office/drawing/2014/main" id="{706AB6EF-2924-15A9-05B4-CE713EB85E90}"/>
                  </a:ext>
                </a:extLst>
              </p:cNvPr>
              <p:cNvSpPr/>
              <p:nvPr/>
            </p:nvSpPr>
            <p:spPr>
              <a:xfrm>
                <a:off x="3822489" y="2339230"/>
                <a:ext cx="71620" cy="12631"/>
              </a:xfrm>
              <a:custGeom>
                <a:avLst/>
                <a:gdLst>
                  <a:gd name="connsiteX0" fmla="*/ 71805 w 71620"/>
                  <a:gd name="connsiteY0" fmla="*/ 70 h 12631"/>
                  <a:gd name="connsiteX1" fmla="*/ 185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5" y="70"/>
                    </a:moveTo>
                    <a:lnTo>
                      <a:pt x="185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9" name="Graphic 27">
              <a:extLst>
                <a:ext uri="{FF2B5EF4-FFF2-40B4-BE49-F238E27FC236}">
                  <a16:creationId xmlns:a16="http://schemas.microsoft.com/office/drawing/2014/main" id="{596E0280-EBCF-D89A-80AD-9944C6479824}"/>
                </a:ext>
              </a:extLst>
            </p:cNvPr>
            <p:cNvGrpSpPr/>
            <p:nvPr/>
          </p:nvGrpSpPr>
          <p:grpSpPr>
            <a:xfrm>
              <a:off x="3867204" y="2303483"/>
              <a:ext cx="71620" cy="71620"/>
              <a:chOff x="3867204" y="2303483"/>
              <a:chExt cx="71620" cy="71620"/>
            </a:xfrm>
            <a:solidFill>
              <a:srgbClr val="000000"/>
            </a:solidFill>
          </p:grpSpPr>
          <p:sp>
            <p:nvSpPr>
              <p:cNvPr id="3019" name="Freeform: Shape 3018">
                <a:extLst>
                  <a:ext uri="{FF2B5EF4-FFF2-40B4-BE49-F238E27FC236}">
                    <a16:creationId xmlns:a16="http://schemas.microsoft.com/office/drawing/2014/main" id="{3BE18D6F-2B29-A3C4-2B34-DD5AFFDA35A6}"/>
                  </a:ext>
                </a:extLst>
              </p:cNvPr>
              <p:cNvSpPr/>
              <p:nvPr/>
            </p:nvSpPr>
            <p:spPr>
              <a:xfrm>
                <a:off x="3902951" y="2303483"/>
                <a:ext cx="12631" cy="71620"/>
              </a:xfrm>
              <a:custGeom>
                <a:avLst/>
                <a:gdLst>
                  <a:gd name="connsiteX0" fmla="*/ 189 w 12631"/>
                  <a:gd name="connsiteY0" fmla="*/ 70 h 71620"/>
                  <a:gd name="connsiteX1" fmla="*/ 189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89" y="70"/>
                    </a:moveTo>
                    <a:lnTo>
                      <a:pt x="189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20" name="Freeform: Shape 3019">
                <a:extLst>
                  <a:ext uri="{FF2B5EF4-FFF2-40B4-BE49-F238E27FC236}">
                    <a16:creationId xmlns:a16="http://schemas.microsoft.com/office/drawing/2014/main" id="{B277DB09-2585-F3D2-F660-708CE5743680}"/>
                  </a:ext>
                </a:extLst>
              </p:cNvPr>
              <p:cNvSpPr/>
              <p:nvPr/>
            </p:nvSpPr>
            <p:spPr>
              <a:xfrm>
                <a:off x="3867204" y="2339230"/>
                <a:ext cx="71620" cy="12631"/>
              </a:xfrm>
              <a:custGeom>
                <a:avLst/>
                <a:gdLst>
                  <a:gd name="connsiteX0" fmla="*/ 71809 w 71620"/>
                  <a:gd name="connsiteY0" fmla="*/ 70 h 12631"/>
                  <a:gd name="connsiteX1" fmla="*/ 189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09" y="70"/>
                    </a:moveTo>
                    <a:lnTo>
                      <a:pt x="189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0" name="Graphic 27">
              <a:extLst>
                <a:ext uri="{FF2B5EF4-FFF2-40B4-BE49-F238E27FC236}">
                  <a16:creationId xmlns:a16="http://schemas.microsoft.com/office/drawing/2014/main" id="{D01D503E-6037-AA38-8F26-B3ABE6386D8C}"/>
                </a:ext>
              </a:extLst>
            </p:cNvPr>
            <p:cNvGrpSpPr/>
            <p:nvPr/>
          </p:nvGrpSpPr>
          <p:grpSpPr>
            <a:xfrm>
              <a:off x="3879583" y="2303483"/>
              <a:ext cx="71620" cy="71620"/>
              <a:chOff x="3879583" y="2303483"/>
              <a:chExt cx="71620" cy="71620"/>
            </a:xfrm>
            <a:solidFill>
              <a:srgbClr val="000000"/>
            </a:solidFill>
          </p:grpSpPr>
          <p:sp>
            <p:nvSpPr>
              <p:cNvPr id="3017" name="Freeform: Shape 3016">
                <a:extLst>
                  <a:ext uri="{FF2B5EF4-FFF2-40B4-BE49-F238E27FC236}">
                    <a16:creationId xmlns:a16="http://schemas.microsoft.com/office/drawing/2014/main" id="{57B42B66-11A6-8205-8286-D8C03033F39B}"/>
                  </a:ext>
                </a:extLst>
              </p:cNvPr>
              <p:cNvSpPr/>
              <p:nvPr/>
            </p:nvSpPr>
            <p:spPr>
              <a:xfrm>
                <a:off x="3915330" y="2303483"/>
                <a:ext cx="12631" cy="71620"/>
              </a:xfrm>
              <a:custGeom>
                <a:avLst/>
                <a:gdLst>
                  <a:gd name="connsiteX0" fmla="*/ 190 w 12631"/>
                  <a:gd name="connsiteY0" fmla="*/ 70 h 71620"/>
                  <a:gd name="connsiteX1" fmla="*/ 190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90" y="70"/>
                    </a:moveTo>
                    <a:lnTo>
                      <a:pt x="190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8" name="Freeform: Shape 3017">
                <a:extLst>
                  <a:ext uri="{FF2B5EF4-FFF2-40B4-BE49-F238E27FC236}">
                    <a16:creationId xmlns:a16="http://schemas.microsoft.com/office/drawing/2014/main" id="{9F9F8D2A-2A58-81A2-2259-C55D8E317B8C}"/>
                  </a:ext>
                </a:extLst>
              </p:cNvPr>
              <p:cNvSpPr/>
              <p:nvPr/>
            </p:nvSpPr>
            <p:spPr>
              <a:xfrm>
                <a:off x="3879583" y="2339230"/>
                <a:ext cx="71620" cy="12631"/>
              </a:xfrm>
              <a:custGeom>
                <a:avLst/>
                <a:gdLst>
                  <a:gd name="connsiteX0" fmla="*/ 71810 w 71620"/>
                  <a:gd name="connsiteY0" fmla="*/ 70 h 12631"/>
                  <a:gd name="connsiteX1" fmla="*/ 190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10" y="70"/>
                    </a:moveTo>
                    <a:lnTo>
                      <a:pt x="190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1" name="Graphic 27">
              <a:extLst>
                <a:ext uri="{FF2B5EF4-FFF2-40B4-BE49-F238E27FC236}">
                  <a16:creationId xmlns:a16="http://schemas.microsoft.com/office/drawing/2014/main" id="{FE4478D3-AEC9-1D6B-4CFF-3FF99F44B173}"/>
                </a:ext>
              </a:extLst>
            </p:cNvPr>
            <p:cNvGrpSpPr/>
            <p:nvPr/>
          </p:nvGrpSpPr>
          <p:grpSpPr>
            <a:xfrm>
              <a:off x="3960551" y="2303483"/>
              <a:ext cx="71620" cy="71620"/>
              <a:chOff x="3960551" y="2303483"/>
              <a:chExt cx="71620" cy="71620"/>
            </a:xfrm>
            <a:solidFill>
              <a:srgbClr val="000000"/>
            </a:solidFill>
          </p:grpSpPr>
          <p:sp>
            <p:nvSpPr>
              <p:cNvPr id="3015" name="Freeform: Shape 3014">
                <a:extLst>
                  <a:ext uri="{FF2B5EF4-FFF2-40B4-BE49-F238E27FC236}">
                    <a16:creationId xmlns:a16="http://schemas.microsoft.com/office/drawing/2014/main" id="{715BD998-59AB-129B-9F29-4BA7299B9673}"/>
                  </a:ext>
                </a:extLst>
              </p:cNvPr>
              <p:cNvSpPr/>
              <p:nvPr/>
            </p:nvSpPr>
            <p:spPr>
              <a:xfrm>
                <a:off x="3996298" y="2303483"/>
                <a:ext cx="12631" cy="71620"/>
              </a:xfrm>
              <a:custGeom>
                <a:avLst/>
                <a:gdLst>
                  <a:gd name="connsiteX0" fmla="*/ 196 w 12631"/>
                  <a:gd name="connsiteY0" fmla="*/ 70 h 71620"/>
                  <a:gd name="connsiteX1" fmla="*/ 196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96" y="70"/>
                    </a:moveTo>
                    <a:lnTo>
                      <a:pt x="196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6" name="Freeform: Shape 3015">
                <a:extLst>
                  <a:ext uri="{FF2B5EF4-FFF2-40B4-BE49-F238E27FC236}">
                    <a16:creationId xmlns:a16="http://schemas.microsoft.com/office/drawing/2014/main" id="{A5402D88-D324-7503-B24C-00A2CF6725AC}"/>
                  </a:ext>
                </a:extLst>
              </p:cNvPr>
              <p:cNvSpPr/>
              <p:nvPr/>
            </p:nvSpPr>
            <p:spPr>
              <a:xfrm>
                <a:off x="3960551" y="2339230"/>
                <a:ext cx="71620" cy="12631"/>
              </a:xfrm>
              <a:custGeom>
                <a:avLst/>
                <a:gdLst>
                  <a:gd name="connsiteX0" fmla="*/ 71816 w 71620"/>
                  <a:gd name="connsiteY0" fmla="*/ 70 h 12631"/>
                  <a:gd name="connsiteX1" fmla="*/ 196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16" y="70"/>
                    </a:moveTo>
                    <a:lnTo>
                      <a:pt x="196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2" name="Graphic 27">
              <a:extLst>
                <a:ext uri="{FF2B5EF4-FFF2-40B4-BE49-F238E27FC236}">
                  <a16:creationId xmlns:a16="http://schemas.microsoft.com/office/drawing/2014/main" id="{2CCF639B-FA02-E675-D394-25299737EC96}"/>
                </a:ext>
              </a:extLst>
            </p:cNvPr>
            <p:cNvGrpSpPr/>
            <p:nvPr/>
          </p:nvGrpSpPr>
          <p:grpSpPr>
            <a:xfrm>
              <a:off x="3973056" y="2303483"/>
              <a:ext cx="71620" cy="71620"/>
              <a:chOff x="3973056" y="2303483"/>
              <a:chExt cx="71620" cy="71620"/>
            </a:xfrm>
            <a:solidFill>
              <a:srgbClr val="000000"/>
            </a:solidFill>
          </p:grpSpPr>
          <p:sp>
            <p:nvSpPr>
              <p:cNvPr id="3013" name="Freeform: Shape 3012">
                <a:extLst>
                  <a:ext uri="{FF2B5EF4-FFF2-40B4-BE49-F238E27FC236}">
                    <a16:creationId xmlns:a16="http://schemas.microsoft.com/office/drawing/2014/main" id="{4E361282-7D94-7C79-BA51-B1AAB910FC7C}"/>
                  </a:ext>
                </a:extLst>
              </p:cNvPr>
              <p:cNvSpPr/>
              <p:nvPr/>
            </p:nvSpPr>
            <p:spPr>
              <a:xfrm>
                <a:off x="4008803" y="2303483"/>
                <a:ext cx="12631" cy="71620"/>
              </a:xfrm>
              <a:custGeom>
                <a:avLst/>
                <a:gdLst>
                  <a:gd name="connsiteX0" fmla="*/ 197 w 12631"/>
                  <a:gd name="connsiteY0" fmla="*/ 70 h 71620"/>
                  <a:gd name="connsiteX1" fmla="*/ 197 w 12631"/>
                  <a:gd name="connsiteY1" fmla="*/ 71690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197" y="70"/>
                    </a:moveTo>
                    <a:lnTo>
                      <a:pt x="197" y="7169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4" name="Freeform: Shape 3013">
                <a:extLst>
                  <a:ext uri="{FF2B5EF4-FFF2-40B4-BE49-F238E27FC236}">
                    <a16:creationId xmlns:a16="http://schemas.microsoft.com/office/drawing/2014/main" id="{249D9EA8-131F-9DBB-B5AB-87C2928C06F9}"/>
                  </a:ext>
                </a:extLst>
              </p:cNvPr>
              <p:cNvSpPr/>
              <p:nvPr/>
            </p:nvSpPr>
            <p:spPr>
              <a:xfrm>
                <a:off x="3973056" y="2339230"/>
                <a:ext cx="71620" cy="12631"/>
              </a:xfrm>
              <a:custGeom>
                <a:avLst/>
                <a:gdLst>
                  <a:gd name="connsiteX0" fmla="*/ 71817 w 71620"/>
                  <a:gd name="connsiteY0" fmla="*/ 70 h 12631"/>
                  <a:gd name="connsiteX1" fmla="*/ 197 w 71620"/>
                  <a:gd name="connsiteY1" fmla="*/ 7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17" y="70"/>
                    </a:moveTo>
                    <a:lnTo>
                      <a:pt x="197" y="7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3" name="Graphic 27">
              <a:extLst>
                <a:ext uri="{FF2B5EF4-FFF2-40B4-BE49-F238E27FC236}">
                  <a16:creationId xmlns:a16="http://schemas.microsoft.com/office/drawing/2014/main" id="{02B28A19-6E6B-DA82-9A12-110F85DC7437}"/>
                </a:ext>
              </a:extLst>
            </p:cNvPr>
            <p:cNvGrpSpPr/>
            <p:nvPr/>
          </p:nvGrpSpPr>
          <p:grpSpPr>
            <a:xfrm>
              <a:off x="4029771" y="2335946"/>
              <a:ext cx="71620" cy="71620"/>
              <a:chOff x="4029771" y="2335946"/>
              <a:chExt cx="71620" cy="71620"/>
            </a:xfrm>
            <a:solidFill>
              <a:srgbClr val="000000"/>
            </a:solidFill>
          </p:grpSpPr>
          <p:sp>
            <p:nvSpPr>
              <p:cNvPr id="3011" name="Freeform: Shape 3010">
                <a:extLst>
                  <a:ext uri="{FF2B5EF4-FFF2-40B4-BE49-F238E27FC236}">
                    <a16:creationId xmlns:a16="http://schemas.microsoft.com/office/drawing/2014/main" id="{42A80488-A827-9118-C552-F6FAF12654D6}"/>
                  </a:ext>
                </a:extLst>
              </p:cNvPr>
              <p:cNvSpPr/>
              <p:nvPr/>
            </p:nvSpPr>
            <p:spPr>
              <a:xfrm>
                <a:off x="4065518" y="2335946"/>
                <a:ext cx="12631" cy="71620"/>
              </a:xfrm>
              <a:custGeom>
                <a:avLst/>
                <a:gdLst>
                  <a:gd name="connsiteX0" fmla="*/ 201 w 12631"/>
                  <a:gd name="connsiteY0" fmla="*/ 72 h 71620"/>
                  <a:gd name="connsiteX1" fmla="*/ 201 w 12631"/>
                  <a:gd name="connsiteY1" fmla="*/ 7169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01" y="72"/>
                    </a:moveTo>
                    <a:lnTo>
                      <a:pt x="201" y="7169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2" name="Freeform: Shape 3011">
                <a:extLst>
                  <a:ext uri="{FF2B5EF4-FFF2-40B4-BE49-F238E27FC236}">
                    <a16:creationId xmlns:a16="http://schemas.microsoft.com/office/drawing/2014/main" id="{B19A48AB-FB56-E22C-9D4F-2A169EDEF239}"/>
                  </a:ext>
                </a:extLst>
              </p:cNvPr>
              <p:cNvSpPr/>
              <p:nvPr/>
            </p:nvSpPr>
            <p:spPr>
              <a:xfrm>
                <a:off x="4029771" y="2371693"/>
                <a:ext cx="71620" cy="12631"/>
              </a:xfrm>
              <a:custGeom>
                <a:avLst/>
                <a:gdLst>
                  <a:gd name="connsiteX0" fmla="*/ 71822 w 71620"/>
                  <a:gd name="connsiteY0" fmla="*/ 72 h 12631"/>
                  <a:gd name="connsiteX1" fmla="*/ 201 w 71620"/>
                  <a:gd name="connsiteY1" fmla="*/ 7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22" y="72"/>
                    </a:moveTo>
                    <a:lnTo>
                      <a:pt x="201" y="7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4" name="Graphic 27">
              <a:extLst>
                <a:ext uri="{FF2B5EF4-FFF2-40B4-BE49-F238E27FC236}">
                  <a16:creationId xmlns:a16="http://schemas.microsoft.com/office/drawing/2014/main" id="{E9E74682-015D-6213-3F66-178B94944D31}"/>
                </a:ext>
              </a:extLst>
            </p:cNvPr>
            <p:cNvGrpSpPr/>
            <p:nvPr/>
          </p:nvGrpSpPr>
          <p:grpSpPr>
            <a:xfrm>
              <a:off x="4041645" y="2335946"/>
              <a:ext cx="71620" cy="71620"/>
              <a:chOff x="4041645" y="2335946"/>
              <a:chExt cx="71620" cy="71620"/>
            </a:xfrm>
            <a:solidFill>
              <a:srgbClr val="000000"/>
            </a:solidFill>
          </p:grpSpPr>
          <p:sp>
            <p:nvSpPr>
              <p:cNvPr id="3009" name="Freeform: Shape 3008">
                <a:extLst>
                  <a:ext uri="{FF2B5EF4-FFF2-40B4-BE49-F238E27FC236}">
                    <a16:creationId xmlns:a16="http://schemas.microsoft.com/office/drawing/2014/main" id="{107A9EE6-D3D2-C564-5731-1AB4322778E6}"/>
                  </a:ext>
                </a:extLst>
              </p:cNvPr>
              <p:cNvSpPr/>
              <p:nvPr/>
            </p:nvSpPr>
            <p:spPr>
              <a:xfrm>
                <a:off x="4077392" y="2335946"/>
                <a:ext cx="12631" cy="71620"/>
              </a:xfrm>
              <a:custGeom>
                <a:avLst/>
                <a:gdLst>
                  <a:gd name="connsiteX0" fmla="*/ 202 w 12631"/>
                  <a:gd name="connsiteY0" fmla="*/ 72 h 71620"/>
                  <a:gd name="connsiteX1" fmla="*/ 202 w 12631"/>
                  <a:gd name="connsiteY1" fmla="*/ 7169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02" y="72"/>
                    </a:moveTo>
                    <a:lnTo>
                      <a:pt x="202" y="7169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10" name="Freeform: Shape 3009">
                <a:extLst>
                  <a:ext uri="{FF2B5EF4-FFF2-40B4-BE49-F238E27FC236}">
                    <a16:creationId xmlns:a16="http://schemas.microsoft.com/office/drawing/2014/main" id="{89C1AA81-4220-6FBE-43FD-01C738097602}"/>
                  </a:ext>
                </a:extLst>
              </p:cNvPr>
              <p:cNvSpPr/>
              <p:nvPr/>
            </p:nvSpPr>
            <p:spPr>
              <a:xfrm>
                <a:off x="4041645" y="2371693"/>
                <a:ext cx="71620" cy="12631"/>
              </a:xfrm>
              <a:custGeom>
                <a:avLst/>
                <a:gdLst>
                  <a:gd name="connsiteX0" fmla="*/ 71823 w 71620"/>
                  <a:gd name="connsiteY0" fmla="*/ 72 h 12631"/>
                  <a:gd name="connsiteX1" fmla="*/ 202 w 71620"/>
                  <a:gd name="connsiteY1" fmla="*/ 72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23" y="72"/>
                    </a:moveTo>
                    <a:lnTo>
                      <a:pt x="202" y="72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5" name="Graphic 27">
              <a:extLst>
                <a:ext uri="{FF2B5EF4-FFF2-40B4-BE49-F238E27FC236}">
                  <a16:creationId xmlns:a16="http://schemas.microsoft.com/office/drawing/2014/main" id="{29AB67B2-C029-3867-E48D-D79EB8738E4C}"/>
                </a:ext>
              </a:extLst>
            </p:cNvPr>
            <p:cNvGrpSpPr/>
            <p:nvPr/>
          </p:nvGrpSpPr>
          <p:grpSpPr>
            <a:xfrm>
              <a:off x="4061981" y="2351103"/>
              <a:ext cx="71620" cy="71620"/>
              <a:chOff x="4061981" y="2351103"/>
              <a:chExt cx="71620" cy="71620"/>
            </a:xfrm>
            <a:solidFill>
              <a:srgbClr val="000000"/>
            </a:solidFill>
          </p:grpSpPr>
          <p:sp>
            <p:nvSpPr>
              <p:cNvPr id="3007" name="Freeform: Shape 3006">
                <a:extLst>
                  <a:ext uri="{FF2B5EF4-FFF2-40B4-BE49-F238E27FC236}">
                    <a16:creationId xmlns:a16="http://schemas.microsoft.com/office/drawing/2014/main" id="{01FC7935-921A-45FF-0967-4DD7F7EC1745}"/>
                  </a:ext>
                </a:extLst>
              </p:cNvPr>
              <p:cNvSpPr/>
              <p:nvPr/>
            </p:nvSpPr>
            <p:spPr>
              <a:xfrm>
                <a:off x="4097728" y="2351103"/>
                <a:ext cx="12631" cy="71620"/>
              </a:xfrm>
              <a:custGeom>
                <a:avLst/>
                <a:gdLst>
                  <a:gd name="connsiteX0" fmla="*/ 204 w 12631"/>
                  <a:gd name="connsiteY0" fmla="*/ 74 h 71620"/>
                  <a:gd name="connsiteX1" fmla="*/ 204 w 12631"/>
                  <a:gd name="connsiteY1" fmla="*/ 7169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04" y="74"/>
                    </a:moveTo>
                    <a:lnTo>
                      <a:pt x="204" y="7169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08" name="Freeform: Shape 3007">
                <a:extLst>
                  <a:ext uri="{FF2B5EF4-FFF2-40B4-BE49-F238E27FC236}">
                    <a16:creationId xmlns:a16="http://schemas.microsoft.com/office/drawing/2014/main" id="{9EA6A351-4F10-55A9-B556-5D9169DC6C61}"/>
                  </a:ext>
                </a:extLst>
              </p:cNvPr>
              <p:cNvSpPr/>
              <p:nvPr/>
            </p:nvSpPr>
            <p:spPr>
              <a:xfrm>
                <a:off x="4061981" y="2386851"/>
                <a:ext cx="71620" cy="12631"/>
              </a:xfrm>
              <a:custGeom>
                <a:avLst/>
                <a:gdLst>
                  <a:gd name="connsiteX0" fmla="*/ 71824 w 71620"/>
                  <a:gd name="connsiteY0" fmla="*/ 74 h 12631"/>
                  <a:gd name="connsiteX1" fmla="*/ 204 w 71620"/>
                  <a:gd name="connsiteY1" fmla="*/ 7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24" y="74"/>
                    </a:moveTo>
                    <a:lnTo>
                      <a:pt x="204" y="7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6" name="Graphic 27">
              <a:extLst>
                <a:ext uri="{FF2B5EF4-FFF2-40B4-BE49-F238E27FC236}">
                  <a16:creationId xmlns:a16="http://schemas.microsoft.com/office/drawing/2014/main" id="{B3A875A3-19AD-A05E-C009-2B1D355B784D}"/>
                </a:ext>
              </a:extLst>
            </p:cNvPr>
            <p:cNvGrpSpPr/>
            <p:nvPr/>
          </p:nvGrpSpPr>
          <p:grpSpPr>
            <a:xfrm>
              <a:off x="4098612" y="2368030"/>
              <a:ext cx="71620" cy="71620"/>
              <a:chOff x="4098612" y="2368030"/>
              <a:chExt cx="71620" cy="71620"/>
            </a:xfrm>
            <a:solidFill>
              <a:srgbClr val="000000"/>
            </a:solidFill>
          </p:grpSpPr>
          <p:sp>
            <p:nvSpPr>
              <p:cNvPr id="3005" name="Freeform: Shape 3004">
                <a:extLst>
                  <a:ext uri="{FF2B5EF4-FFF2-40B4-BE49-F238E27FC236}">
                    <a16:creationId xmlns:a16="http://schemas.microsoft.com/office/drawing/2014/main" id="{5DCF6C97-00FA-F923-004C-AB012A6DDB4B}"/>
                  </a:ext>
                </a:extLst>
              </p:cNvPr>
              <p:cNvSpPr/>
              <p:nvPr/>
            </p:nvSpPr>
            <p:spPr>
              <a:xfrm>
                <a:off x="4134359" y="2368030"/>
                <a:ext cx="12631" cy="71620"/>
              </a:xfrm>
              <a:custGeom>
                <a:avLst/>
                <a:gdLst>
                  <a:gd name="connsiteX0" fmla="*/ 207 w 12631"/>
                  <a:gd name="connsiteY0" fmla="*/ 75 h 71620"/>
                  <a:gd name="connsiteX1" fmla="*/ 207 w 12631"/>
                  <a:gd name="connsiteY1" fmla="*/ 7169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07" y="75"/>
                    </a:moveTo>
                    <a:lnTo>
                      <a:pt x="207" y="7169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06" name="Freeform: Shape 3005">
                <a:extLst>
                  <a:ext uri="{FF2B5EF4-FFF2-40B4-BE49-F238E27FC236}">
                    <a16:creationId xmlns:a16="http://schemas.microsoft.com/office/drawing/2014/main" id="{CB40403C-88E2-F3FD-71FB-C2F912D9B8CB}"/>
                  </a:ext>
                </a:extLst>
              </p:cNvPr>
              <p:cNvSpPr/>
              <p:nvPr/>
            </p:nvSpPr>
            <p:spPr>
              <a:xfrm>
                <a:off x="4098612" y="2403777"/>
                <a:ext cx="71620" cy="12631"/>
              </a:xfrm>
              <a:custGeom>
                <a:avLst/>
                <a:gdLst>
                  <a:gd name="connsiteX0" fmla="*/ 71827 w 71620"/>
                  <a:gd name="connsiteY0" fmla="*/ 75 h 12631"/>
                  <a:gd name="connsiteX1" fmla="*/ 207 w 71620"/>
                  <a:gd name="connsiteY1" fmla="*/ 7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27" y="75"/>
                    </a:moveTo>
                    <a:lnTo>
                      <a:pt x="207" y="7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7" name="Graphic 27">
              <a:extLst>
                <a:ext uri="{FF2B5EF4-FFF2-40B4-BE49-F238E27FC236}">
                  <a16:creationId xmlns:a16="http://schemas.microsoft.com/office/drawing/2014/main" id="{2ABC3DD8-9EE3-7053-ACBB-3B7DAACD1B1E}"/>
                </a:ext>
              </a:extLst>
            </p:cNvPr>
            <p:cNvGrpSpPr/>
            <p:nvPr/>
          </p:nvGrpSpPr>
          <p:grpSpPr>
            <a:xfrm>
              <a:off x="4191959" y="2368030"/>
              <a:ext cx="71620" cy="71620"/>
              <a:chOff x="4191959" y="2368030"/>
              <a:chExt cx="71620" cy="71620"/>
            </a:xfrm>
            <a:solidFill>
              <a:srgbClr val="000000"/>
            </a:solidFill>
          </p:grpSpPr>
          <p:sp>
            <p:nvSpPr>
              <p:cNvPr id="3003" name="Freeform: Shape 3002">
                <a:extLst>
                  <a:ext uri="{FF2B5EF4-FFF2-40B4-BE49-F238E27FC236}">
                    <a16:creationId xmlns:a16="http://schemas.microsoft.com/office/drawing/2014/main" id="{504F24D3-0365-395C-9496-C1F4111A4123}"/>
                  </a:ext>
                </a:extLst>
              </p:cNvPr>
              <p:cNvSpPr/>
              <p:nvPr/>
            </p:nvSpPr>
            <p:spPr>
              <a:xfrm>
                <a:off x="4227706" y="2368030"/>
                <a:ext cx="12631" cy="71620"/>
              </a:xfrm>
              <a:custGeom>
                <a:avLst/>
                <a:gdLst>
                  <a:gd name="connsiteX0" fmla="*/ 214 w 12631"/>
                  <a:gd name="connsiteY0" fmla="*/ 75 h 71620"/>
                  <a:gd name="connsiteX1" fmla="*/ 214 w 12631"/>
                  <a:gd name="connsiteY1" fmla="*/ 7169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14" y="75"/>
                    </a:moveTo>
                    <a:lnTo>
                      <a:pt x="214" y="7169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04" name="Freeform: Shape 3003">
                <a:extLst>
                  <a:ext uri="{FF2B5EF4-FFF2-40B4-BE49-F238E27FC236}">
                    <a16:creationId xmlns:a16="http://schemas.microsoft.com/office/drawing/2014/main" id="{6F6567C2-8164-EBE5-DAF5-6EEC611ECC54}"/>
                  </a:ext>
                </a:extLst>
              </p:cNvPr>
              <p:cNvSpPr/>
              <p:nvPr/>
            </p:nvSpPr>
            <p:spPr>
              <a:xfrm>
                <a:off x="4191959" y="2403777"/>
                <a:ext cx="71620" cy="12631"/>
              </a:xfrm>
              <a:custGeom>
                <a:avLst/>
                <a:gdLst>
                  <a:gd name="connsiteX0" fmla="*/ 71835 w 71620"/>
                  <a:gd name="connsiteY0" fmla="*/ 75 h 12631"/>
                  <a:gd name="connsiteX1" fmla="*/ 214 w 71620"/>
                  <a:gd name="connsiteY1" fmla="*/ 7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35" y="75"/>
                    </a:moveTo>
                    <a:lnTo>
                      <a:pt x="214" y="7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8" name="Graphic 27">
              <a:extLst>
                <a:ext uri="{FF2B5EF4-FFF2-40B4-BE49-F238E27FC236}">
                  <a16:creationId xmlns:a16="http://schemas.microsoft.com/office/drawing/2014/main" id="{0F8DA278-99C6-1283-B2EA-9800C93E401F}"/>
                </a:ext>
              </a:extLst>
            </p:cNvPr>
            <p:cNvGrpSpPr/>
            <p:nvPr/>
          </p:nvGrpSpPr>
          <p:grpSpPr>
            <a:xfrm>
              <a:off x="4204338" y="2368030"/>
              <a:ext cx="71620" cy="71620"/>
              <a:chOff x="4204338" y="2368030"/>
              <a:chExt cx="71620" cy="71620"/>
            </a:xfrm>
            <a:solidFill>
              <a:srgbClr val="000000"/>
            </a:solidFill>
          </p:grpSpPr>
          <p:sp>
            <p:nvSpPr>
              <p:cNvPr id="3001" name="Freeform: Shape 3000">
                <a:extLst>
                  <a:ext uri="{FF2B5EF4-FFF2-40B4-BE49-F238E27FC236}">
                    <a16:creationId xmlns:a16="http://schemas.microsoft.com/office/drawing/2014/main" id="{5EDCEEBE-426E-D0FF-4CCB-B8866ED37891}"/>
                  </a:ext>
                </a:extLst>
              </p:cNvPr>
              <p:cNvSpPr/>
              <p:nvPr/>
            </p:nvSpPr>
            <p:spPr>
              <a:xfrm>
                <a:off x="4240085" y="2368030"/>
                <a:ext cx="12631" cy="71620"/>
              </a:xfrm>
              <a:custGeom>
                <a:avLst/>
                <a:gdLst>
                  <a:gd name="connsiteX0" fmla="*/ 215 w 12631"/>
                  <a:gd name="connsiteY0" fmla="*/ 75 h 71620"/>
                  <a:gd name="connsiteX1" fmla="*/ 215 w 12631"/>
                  <a:gd name="connsiteY1" fmla="*/ 7169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15" y="75"/>
                    </a:moveTo>
                    <a:lnTo>
                      <a:pt x="215" y="7169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02" name="Freeform: Shape 3001">
                <a:extLst>
                  <a:ext uri="{FF2B5EF4-FFF2-40B4-BE49-F238E27FC236}">
                    <a16:creationId xmlns:a16="http://schemas.microsoft.com/office/drawing/2014/main" id="{6979EC1F-0843-4688-0FC9-C0AB5A868013}"/>
                  </a:ext>
                </a:extLst>
              </p:cNvPr>
              <p:cNvSpPr/>
              <p:nvPr/>
            </p:nvSpPr>
            <p:spPr>
              <a:xfrm>
                <a:off x="4204338" y="2403777"/>
                <a:ext cx="71620" cy="12631"/>
              </a:xfrm>
              <a:custGeom>
                <a:avLst/>
                <a:gdLst>
                  <a:gd name="connsiteX0" fmla="*/ 71836 w 71620"/>
                  <a:gd name="connsiteY0" fmla="*/ 75 h 12631"/>
                  <a:gd name="connsiteX1" fmla="*/ 215 w 71620"/>
                  <a:gd name="connsiteY1" fmla="*/ 7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36" y="75"/>
                    </a:moveTo>
                    <a:lnTo>
                      <a:pt x="215" y="7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9" name="Graphic 27">
              <a:extLst>
                <a:ext uri="{FF2B5EF4-FFF2-40B4-BE49-F238E27FC236}">
                  <a16:creationId xmlns:a16="http://schemas.microsoft.com/office/drawing/2014/main" id="{59A97853-CE34-4A28-647F-BF7A8BEC6123}"/>
                </a:ext>
              </a:extLst>
            </p:cNvPr>
            <p:cNvGrpSpPr/>
            <p:nvPr/>
          </p:nvGrpSpPr>
          <p:grpSpPr>
            <a:xfrm>
              <a:off x="4225306" y="2383566"/>
              <a:ext cx="71620" cy="71620"/>
              <a:chOff x="4225306" y="2383566"/>
              <a:chExt cx="71620" cy="71620"/>
            </a:xfrm>
            <a:solidFill>
              <a:srgbClr val="000000"/>
            </a:solidFill>
          </p:grpSpPr>
          <p:sp>
            <p:nvSpPr>
              <p:cNvPr id="2999" name="Freeform: Shape 2998">
                <a:extLst>
                  <a:ext uri="{FF2B5EF4-FFF2-40B4-BE49-F238E27FC236}">
                    <a16:creationId xmlns:a16="http://schemas.microsoft.com/office/drawing/2014/main" id="{4FEF74E8-6783-AC6B-7B76-92EA181E6140}"/>
                  </a:ext>
                </a:extLst>
              </p:cNvPr>
              <p:cNvSpPr/>
              <p:nvPr/>
            </p:nvSpPr>
            <p:spPr>
              <a:xfrm>
                <a:off x="4261053" y="2383566"/>
                <a:ext cx="12631" cy="71620"/>
              </a:xfrm>
              <a:custGeom>
                <a:avLst/>
                <a:gdLst>
                  <a:gd name="connsiteX0" fmla="*/ 217 w 12631"/>
                  <a:gd name="connsiteY0" fmla="*/ 76 h 71620"/>
                  <a:gd name="connsiteX1" fmla="*/ 217 w 12631"/>
                  <a:gd name="connsiteY1" fmla="*/ 71697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17" y="76"/>
                    </a:moveTo>
                    <a:lnTo>
                      <a:pt x="217" y="71697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00" name="Freeform: Shape 2999">
                <a:extLst>
                  <a:ext uri="{FF2B5EF4-FFF2-40B4-BE49-F238E27FC236}">
                    <a16:creationId xmlns:a16="http://schemas.microsoft.com/office/drawing/2014/main" id="{648D4CBE-673F-A686-DA88-5766E168837D}"/>
                  </a:ext>
                </a:extLst>
              </p:cNvPr>
              <p:cNvSpPr/>
              <p:nvPr/>
            </p:nvSpPr>
            <p:spPr>
              <a:xfrm>
                <a:off x="4225306" y="2419313"/>
                <a:ext cx="71620" cy="12631"/>
              </a:xfrm>
              <a:custGeom>
                <a:avLst/>
                <a:gdLst>
                  <a:gd name="connsiteX0" fmla="*/ 71837 w 71620"/>
                  <a:gd name="connsiteY0" fmla="*/ 76 h 12631"/>
                  <a:gd name="connsiteX1" fmla="*/ 217 w 71620"/>
                  <a:gd name="connsiteY1" fmla="*/ 7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37" y="76"/>
                    </a:moveTo>
                    <a:lnTo>
                      <a:pt x="217" y="7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0" name="Graphic 27">
              <a:extLst>
                <a:ext uri="{FF2B5EF4-FFF2-40B4-BE49-F238E27FC236}">
                  <a16:creationId xmlns:a16="http://schemas.microsoft.com/office/drawing/2014/main" id="{53242E0C-00F8-0F98-BD8C-9C7D092CE141}"/>
                </a:ext>
              </a:extLst>
            </p:cNvPr>
            <p:cNvGrpSpPr/>
            <p:nvPr/>
          </p:nvGrpSpPr>
          <p:grpSpPr>
            <a:xfrm>
              <a:off x="4386862" y="2415145"/>
              <a:ext cx="71620" cy="71620"/>
              <a:chOff x="4386862" y="2415145"/>
              <a:chExt cx="71620" cy="71620"/>
            </a:xfrm>
            <a:solidFill>
              <a:srgbClr val="000000"/>
            </a:solidFill>
          </p:grpSpPr>
          <p:sp>
            <p:nvSpPr>
              <p:cNvPr id="2997" name="Freeform: Shape 2996">
                <a:extLst>
                  <a:ext uri="{FF2B5EF4-FFF2-40B4-BE49-F238E27FC236}">
                    <a16:creationId xmlns:a16="http://schemas.microsoft.com/office/drawing/2014/main" id="{2E4DAB35-5370-5F95-7415-B2C265F112B0}"/>
                  </a:ext>
                </a:extLst>
              </p:cNvPr>
              <p:cNvSpPr/>
              <p:nvPr/>
            </p:nvSpPr>
            <p:spPr>
              <a:xfrm>
                <a:off x="4422609" y="2415145"/>
                <a:ext cx="12631" cy="71620"/>
              </a:xfrm>
              <a:custGeom>
                <a:avLst/>
                <a:gdLst>
                  <a:gd name="connsiteX0" fmla="*/ 230 w 12631"/>
                  <a:gd name="connsiteY0" fmla="*/ 79 h 71620"/>
                  <a:gd name="connsiteX1" fmla="*/ 230 w 12631"/>
                  <a:gd name="connsiteY1" fmla="*/ 71699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30" y="79"/>
                    </a:moveTo>
                    <a:lnTo>
                      <a:pt x="230" y="7169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98" name="Freeform: Shape 2997">
                <a:extLst>
                  <a:ext uri="{FF2B5EF4-FFF2-40B4-BE49-F238E27FC236}">
                    <a16:creationId xmlns:a16="http://schemas.microsoft.com/office/drawing/2014/main" id="{8BA17858-8948-820A-A277-6D79500E65FA}"/>
                  </a:ext>
                </a:extLst>
              </p:cNvPr>
              <p:cNvSpPr/>
              <p:nvPr/>
            </p:nvSpPr>
            <p:spPr>
              <a:xfrm>
                <a:off x="4386862" y="2450892"/>
                <a:ext cx="71620" cy="12631"/>
              </a:xfrm>
              <a:custGeom>
                <a:avLst/>
                <a:gdLst>
                  <a:gd name="connsiteX0" fmla="*/ 71850 w 71620"/>
                  <a:gd name="connsiteY0" fmla="*/ 79 h 12631"/>
                  <a:gd name="connsiteX1" fmla="*/ 230 w 71620"/>
                  <a:gd name="connsiteY1" fmla="*/ 7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50" y="79"/>
                    </a:moveTo>
                    <a:lnTo>
                      <a:pt x="230" y="7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1" name="Graphic 27">
              <a:extLst>
                <a:ext uri="{FF2B5EF4-FFF2-40B4-BE49-F238E27FC236}">
                  <a16:creationId xmlns:a16="http://schemas.microsoft.com/office/drawing/2014/main" id="{BD457823-0A18-CB8F-5CEB-7602EFB44D07}"/>
                </a:ext>
              </a:extLst>
            </p:cNvPr>
            <p:cNvGrpSpPr/>
            <p:nvPr/>
          </p:nvGrpSpPr>
          <p:grpSpPr>
            <a:xfrm>
              <a:off x="4674986" y="2480071"/>
              <a:ext cx="71620" cy="71620"/>
              <a:chOff x="4674986" y="2480071"/>
              <a:chExt cx="71620" cy="71620"/>
            </a:xfrm>
            <a:solidFill>
              <a:srgbClr val="000000"/>
            </a:solidFill>
          </p:grpSpPr>
          <p:sp>
            <p:nvSpPr>
              <p:cNvPr id="2995" name="Freeform: Shape 2994">
                <a:extLst>
                  <a:ext uri="{FF2B5EF4-FFF2-40B4-BE49-F238E27FC236}">
                    <a16:creationId xmlns:a16="http://schemas.microsoft.com/office/drawing/2014/main" id="{988C5112-B8A3-D5C1-B2FB-8C515FDA32F6}"/>
                  </a:ext>
                </a:extLst>
              </p:cNvPr>
              <p:cNvSpPr/>
              <p:nvPr/>
            </p:nvSpPr>
            <p:spPr>
              <a:xfrm>
                <a:off x="4710733" y="2480071"/>
                <a:ext cx="12631" cy="71620"/>
              </a:xfrm>
              <a:custGeom>
                <a:avLst/>
                <a:gdLst>
                  <a:gd name="connsiteX0" fmla="*/ 253 w 12631"/>
                  <a:gd name="connsiteY0" fmla="*/ 84 h 71620"/>
                  <a:gd name="connsiteX1" fmla="*/ 253 w 12631"/>
                  <a:gd name="connsiteY1" fmla="*/ 7170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53" y="84"/>
                    </a:moveTo>
                    <a:lnTo>
                      <a:pt x="253" y="7170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96" name="Freeform: Shape 2995">
                <a:extLst>
                  <a:ext uri="{FF2B5EF4-FFF2-40B4-BE49-F238E27FC236}">
                    <a16:creationId xmlns:a16="http://schemas.microsoft.com/office/drawing/2014/main" id="{BF710070-1E8F-4E10-71CD-7142968DC6B5}"/>
                  </a:ext>
                </a:extLst>
              </p:cNvPr>
              <p:cNvSpPr/>
              <p:nvPr/>
            </p:nvSpPr>
            <p:spPr>
              <a:xfrm>
                <a:off x="4674986" y="2515818"/>
                <a:ext cx="71620" cy="12631"/>
              </a:xfrm>
              <a:custGeom>
                <a:avLst/>
                <a:gdLst>
                  <a:gd name="connsiteX0" fmla="*/ 71873 w 71620"/>
                  <a:gd name="connsiteY0" fmla="*/ 84 h 12631"/>
                  <a:gd name="connsiteX1" fmla="*/ 253 w 71620"/>
                  <a:gd name="connsiteY1" fmla="*/ 8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73" y="84"/>
                    </a:moveTo>
                    <a:lnTo>
                      <a:pt x="253" y="8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2" name="Graphic 27">
              <a:extLst>
                <a:ext uri="{FF2B5EF4-FFF2-40B4-BE49-F238E27FC236}">
                  <a16:creationId xmlns:a16="http://schemas.microsoft.com/office/drawing/2014/main" id="{2B5AAB8A-0345-12CA-FF1A-A3F25A7D9399}"/>
                </a:ext>
              </a:extLst>
            </p:cNvPr>
            <p:cNvGrpSpPr/>
            <p:nvPr/>
          </p:nvGrpSpPr>
          <p:grpSpPr>
            <a:xfrm>
              <a:off x="4686860" y="2480071"/>
              <a:ext cx="71620" cy="71620"/>
              <a:chOff x="4686860" y="2480071"/>
              <a:chExt cx="71620" cy="71620"/>
            </a:xfrm>
            <a:solidFill>
              <a:srgbClr val="000000"/>
            </a:solidFill>
          </p:grpSpPr>
          <p:sp>
            <p:nvSpPr>
              <p:cNvPr id="2993" name="Freeform: Shape 2992">
                <a:extLst>
                  <a:ext uri="{FF2B5EF4-FFF2-40B4-BE49-F238E27FC236}">
                    <a16:creationId xmlns:a16="http://schemas.microsoft.com/office/drawing/2014/main" id="{6D562D95-4310-A5A7-81B3-7B2B7DED2AAA}"/>
                  </a:ext>
                </a:extLst>
              </p:cNvPr>
              <p:cNvSpPr/>
              <p:nvPr/>
            </p:nvSpPr>
            <p:spPr>
              <a:xfrm>
                <a:off x="4722607" y="2480071"/>
                <a:ext cx="12631" cy="71620"/>
              </a:xfrm>
              <a:custGeom>
                <a:avLst/>
                <a:gdLst>
                  <a:gd name="connsiteX0" fmla="*/ 253 w 12631"/>
                  <a:gd name="connsiteY0" fmla="*/ 84 h 71620"/>
                  <a:gd name="connsiteX1" fmla="*/ 253 w 12631"/>
                  <a:gd name="connsiteY1" fmla="*/ 7170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53" y="84"/>
                    </a:moveTo>
                    <a:lnTo>
                      <a:pt x="253" y="7170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94" name="Freeform: Shape 2993">
                <a:extLst>
                  <a:ext uri="{FF2B5EF4-FFF2-40B4-BE49-F238E27FC236}">
                    <a16:creationId xmlns:a16="http://schemas.microsoft.com/office/drawing/2014/main" id="{C00DF328-499E-1E80-0F07-1AD957FA6A9F}"/>
                  </a:ext>
                </a:extLst>
              </p:cNvPr>
              <p:cNvSpPr/>
              <p:nvPr/>
            </p:nvSpPr>
            <p:spPr>
              <a:xfrm>
                <a:off x="4686860" y="2515818"/>
                <a:ext cx="71620" cy="12631"/>
              </a:xfrm>
              <a:custGeom>
                <a:avLst/>
                <a:gdLst>
                  <a:gd name="connsiteX0" fmla="*/ 71874 w 71620"/>
                  <a:gd name="connsiteY0" fmla="*/ 84 h 12631"/>
                  <a:gd name="connsiteX1" fmla="*/ 254 w 71620"/>
                  <a:gd name="connsiteY1" fmla="*/ 8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74" y="84"/>
                    </a:moveTo>
                    <a:lnTo>
                      <a:pt x="254" y="8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3" name="Graphic 27">
              <a:extLst>
                <a:ext uri="{FF2B5EF4-FFF2-40B4-BE49-F238E27FC236}">
                  <a16:creationId xmlns:a16="http://schemas.microsoft.com/office/drawing/2014/main" id="{6AF7807B-BFC8-7775-04F3-2DE1FCE64C4A}"/>
                </a:ext>
              </a:extLst>
            </p:cNvPr>
            <p:cNvGrpSpPr/>
            <p:nvPr/>
          </p:nvGrpSpPr>
          <p:grpSpPr>
            <a:xfrm>
              <a:off x="4743701" y="2480071"/>
              <a:ext cx="71620" cy="71620"/>
              <a:chOff x="4743701" y="2480071"/>
              <a:chExt cx="71620" cy="71620"/>
            </a:xfrm>
            <a:solidFill>
              <a:srgbClr val="000000"/>
            </a:solidFill>
          </p:grpSpPr>
          <p:sp>
            <p:nvSpPr>
              <p:cNvPr id="2991" name="Freeform: Shape 2990">
                <a:extLst>
                  <a:ext uri="{FF2B5EF4-FFF2-40B4-BE49-F238E27FC236}">
                    <a16:creationId xmlns:a16="http://schemas.microsoft.com/office/drawing/2014/main" id="{6D8D9902-AA5C-2836-2242-9E18AF6837C7}"/>
                  </a:ext>
                </a:extLst>
              </p:cNvPr>
              <p:cNvSpPr/>
              <p:nvPr/>
            </p:nvSpPr>
            <p:spPr>
              <a:xfrm>
                <a:off x="4779448" y="2480071"/>
                <a:ext cx="12631" cy="71620"/>
              </a:xfrm>
              <a:custGeom>
                <a:avLst/>
                <a:gdLst>
                  <a:gd name="connsiteX0" fmla="*/ 258 w 12631"/>
                  <a:gd name="connsiteY0" fmla="*/ 84 h 71620"/>
                  <a:gd name="connsiteX1" fmla="*/ 258 w 12631"/>
                  <a:gd name="connsiteY1" fmla="*/ 7170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58" y="84"/>
                    </a:moveTo>
                    <a:lnTo>
                      <a:pt x="258" y="7170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92" name="Freeform: Shape 2991">
                <a:extLst>
                  <a:ext uri="{FF2B5EF4-FFF2-40B4-BE49-F238E27FC236}">
                    <a16:creationId xmlns:a16="http://schemas.microsoft.com/office/drawing/2014/main" id="{1A86F425-7CD7-840B-6BF4-2B94CA1D9B17}"/>
                  </a:ext>
                </a:extLst>
              </p:cNvPr>
              <p:cNvSpPr/>
              <p:nvPr/>
            </p:nvSpPr>
            <p:spPr>
              <a:xfrm>
                <a:off x="4743701" y="2515818"/>
                <a:ext cx="71620" cy="12631"/>
              </a:xfrm>
              <a:custGeom>
                <a:avLst/>
                <a:gdLst>
                  <a:gd name="connsiteX0" fmla="*/ 71878 w 71620"/>
                  <a:gd name="connsiteY0" fmla="*/ 84 h 12631"/>
                  <a:gd name="connsiteX1" fmla="*/ 258 w 71620"/>
                  <a:gd name="connsiteY1" fmla="*/ 8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78" y="84"/>
                    </a:moveTo>
                    <a:lnTo>
                      <a:pt x="258" y="8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4" name="Graphic 27">
              <a:extLst>
                <a:ext uri="{FF2B5EF4-FFF2-40B4-BE49-F238E27FC236}">
                  <a16:creationId xmlns:a16="http://schemas.microsoft.com/office/drawing/2014/main" id="{AE1AE093-11DA-2895-12A7-E8991FB4955A}"/>
                </a:ext>
              </a:extLst>
            </p:cNvPr>
            <p:cNvGrpSpPr/>
            <p:nvPr/>
          </p:nvGrpSpPr>
          <p:grpSpPr>
            <a:xfrm>
              <a:off x="4849553" y="2494850"/>
              <a:ext cx="71620" cy="71620"/>
              <a:chOff x="4849553" y="2494850"/>
              <a:chExt cx="71620" cy="71620"/>
            </a:xfrm>
            <a:solidFill>
              <a:srgbClr val="000000"/>
            </a:solidFill>
          </p:grpSpPr>
          <p:sp>
            <p:nvSpPr>
              <p:cNvPr id="2989" name="Freeform: Shape 2988">
                <a:extLst>
                  <a:ext uri="{FF2B5EF4-FFF2-40B4-BE49-F238E27FC236}">
                    <a16:creationId xmlns:a16="http://schemas.microsoft.com/office/drawing/2014/main" id="{D767EAC7-1EF9-3495-6BEF-188D741AFA97}"/>
                  </a:ext>
                </a:extLst>
              </p:cNvPr>
              <p:cNvSpPr/>
              <p:nvPr/>
            </p:nvSpPr>
            <p:spPr>
              <a:xfrm>
                <a:off x="4885300" y="2494850"/>
                <a:ext cx="12631" cy="71620"/>
              </a:xfrm>
              <a:custGeom>
                <a:avLst/>
                <a:gdLst>
                  <a:gd name="connsiteX0" fmla="*/ 266 w 12631"/>
                  <a:gd name="connsiteY0" fmla="*/ 85 h 71620"/>
                  <a:gd name="connsiteX1" fmla="*/ 266 w 12631"/>
                  <a:gd name="connsiteY1" fmla="*/ 7170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66" y="85"/>
                    </a:moveTo>
                    <a:lnTo>
                      <a:pt x="266" y="7170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90" name="Freeform: Shape 2989">
                <a:extLst>
                  <a:ext uri="{FF2B5EF4-FFF2-40B4-BE49-F238E27FC236}">
                    <a16:creationId xmlns:a16="http://schemas.microsoft.com/office/drawing/2014/main" id="{C8DB3CB3-7ADD-87F9-0EC0-0BB103B5A5D5}"/>
                  </a:ext>
                </a:extLst>
              </p:cNvPr>
              <p:cNvSpPr/>
              <p:nvPr/>
            </p:nvSpPr>
            <p:spPr>
              <a:xfrm>
                <a:off x="4849553" y="2530597"/>
                <a:ext cx="71620" cy="12631"/>
              </a:xfrm>
              <a:custGeom>
                <a:avLst/>
                <a:gdLst>
                  <a:gd name="connsiteX0" fmla="*/ 71887 w 71620"/>
                  <a:gd name="connsiteY0" fmla="*/ 85 h 12631"/>
                  <a:gd name="connsiteX1" fmla="*/ 266 w 71620"/>
                  <a:gd name="connsiteY1" fmla="*/ 85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87" y="85"/>
                    </a:moveTo>
                    <a:lnTo>
                      <a:pt x="266" y="8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5" name="Graphic 27">
              <a:extLst>
                <a:ext uri="{FF2B5EF4-FFF2-40B4-BE49-F238E27FC236}">
                  <a16:creationId xmlns:a16="http://schemas.microsoft.com/office/drawing/2014/main" id="{CA20EFFA-37C5-0165-BEBC-4793B6CC246F}"/>
                </a:ext>
              </a:extLst>
            </p:cNvPr>
            <p:cNvGrpSpPr/>
            <p:nvPr/>
          </p:nvGrpSpPr>
          <p:grpSpPr>
            <a:xfrm>
              <a:off x="4894395" y="2517965"/>
              <a:ext cx="71620" cy="71620"/>
              <a:chOff x="4894395" y="2517965"/>
              <a:chExt cx="71620" cy="71620"/>
            </a:xfrm>
            <a:solidFill>
              <a:srgbClr val="000000"/>
            </a:solidFill>
          </p:grpSpPr>
          <p:sp>
            <p:nvSpPr>
              <p:cNvPr id="2987" name="Freeform: Shape 2986">
                <a:extLst>
                  <a:ext uri="{FF2B5EF4-FFF2-40B4-BE49-F238E27FC236}">
                    <a16:creationId xmlns:a16="http://schemas.microsoft.com/office/drawing/2014/main" id="{F8C77C56-AE5D-6DBB-FD40-90DE675FF246}"/>
                  </a:ext>
                </a:extLst>
              </p:cNvPr>
              <p:cNvSpPr/>
              <p:nvPr/>
            </p:nvSpPr>
            <p:spPr>
              <a:xfrm>
                <a:off x="4930142" y="2517965"/>
                <a:ext cx="12631" cy="71620"/>
              </a:xfrm>
              <a:custGeom>
                <a:avLst/>
                <a:gdLst>
                  <a:gd name="connsiteX0" fmla="*/ 270 w 12631"/>
                  <a:gd name="connsiteY0" fmla="*/ 87 h 71620"/>
                  <a:gd name="connsiteX1" fmla="*/ 270 w 12631"/>
                  <a:gd name="connsiteY1" fmla="*/ 71707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70" y="87"/>
                    </a:moveTo>
                    <a:lnTo>
                      <a:pt x="270" y="71707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88" name="Freeform: Shape 2987">
                <a:extLst>
                  <a:ext uri="{FF2B5EF4-FFF2-40B4-BE49-F238E27FC236}">
                    <a16:creationId xmlns:a16="http://schemas.microsoft.com/office/drawing/2014/main" id="{6881F1D3-39AD-4A96-A4CE-50789F0A187F}"/>
                  </a:ext>
                </a:extLst>
              </p:cNvPr>
              <p:cNvSpPr/>
              <p:nvPr/>
            </p:nvSpPr>
            <p:spPr>
              <a:xfrm>
                <a:off x="4894395" y="2553712"/>
                <a:ext cx="71620" cy="12631"/>
              </a:xfrm>
              <a:custGeom>
                <a:avLst/>
                <a:gdLst>
                  <a:gd name="connsiteX0" fmla="*/ 71890 w 71620"/>
                  <a:gd name="connsiteY0" fmla="*/ 87 h 12631"/>
                  <a:gd name="connsiteX1" fmla="*/ 270 w 71620"/>
                  <a:gd name="connsiteY1" fmla="*/ 87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890" y="87"/>
                    </a:moveTo>
                    <a:lnTo>
                      <a:pt x="270" y="87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6" name="Graphic 27">
              <a:extLst>
                <a:ext uri="{FF2B5EF4-FFF2-40B4-BE49-F238E27FC236}">
                  <a16:creationId xmlns:a16="http://schemas.microsoft.com/office/drawing/2014/main" id="{C46CEE34-3E7D-FD60-C6A8-E1CFC2F3DADC}"/>
                </a:ext>
              </a:extLst>
            </p:cNvPr>
            <p:cNvGrpSpPr/>
            <p:nvPr/>
          </p:nvGrpSpPr>
          <p:grpSpPr>
            <a:xfrm>
              <a:off x="5170140" y="2602217"/>
              <a:ext cx="71620" cy="71620"/>
              <a:chOff x="5170140" y="2602217"/>
              <a:chExt cx="71620" cy="71620"/>
            </a:xfrm>
            <a:solidFill>
              <a:srgbClr val="000000"/>
            </a:solidFill>
          </p:grpSpPr>
          <p:sp>
            <p:nvSpPr>
              <p:cNvPr id="2985" name="Freeform: Shape 2984">
                <a:extLst>
                  <a:ext uri="{FF2B5EF4-FFF2-40B4-BE49-F238E27FC236}">
                    <a16:creationId xmlns:a16="http://schemas.microsoft.com/office/drawing/2014/main" id="{973734C1-1C91-E189-7976-AE9B641D6D00}"/>
                  </a:ext>
                </a:extLst>
              </p:cNvPr>
              <p:cNvSpPr/>
              <p:nvPr/>
            </p:nvSpPr>
            <p:spPr>
              <a:xfrm>
                <a:off x="5205887" y="2602217"/>
                <a:ext cx="12631" cy="71620"/>
              </a:xfrm>
              <a:custGeom>
                <a:avLst/>
                <a:gdLst>
                  <a:gd name="connsiteX0" fmla="*/ 292 w 12631"/>
                  <a:gd name="connsiteY0" fmla="*/ 94 h 71620"/>
                  <a:gd name="connsiteX1" fmla="*/ 292 w 12631"/>
                  <a:gd name="connsiteY1" fmla="*/ 71714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92" y="94"/>
                    </a:moveTo>
                    <a:lnTo>
                      <a:pt x="292" y="7171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86" name="Freeform: Shape 2985">
                <a:extLst>
                  <a:ext uri="{FF2B5EF4-FFF2-40B4-BE49-F238E27FC236}">
                    <a16:creationId xmlns:a16="http://schemas.microsoft.com/office/drawing/2014/main" id="{450374DD-7D30-B12A-BF0F-C6AF513DE50B}"/>
                  </a:ext>
                </a:extLst>
              </p:cNvPr>
              <p:cNvSpPr/>
              <p:nvPr/>
            </p:nvSpPr>
            <p:spPr>
              <a:xfrm>
                <a:off x="5170140" y="2637964"/>
                <a:ext cx="71620" cy="12631"/>
              </a:xfrm>
              <a:custGeom>
                <a:avLst/>
                <a:gdLst>
                  <a:gd name="connsiteX0" fmla="*/ 71912 w 71620"/>
                  <a:gd name="connsiteY0" fmla="*/ 94 h 12631"/>
                  <a:gd name="connsiteX1" fmla="*/ 292 w 71620"/>
                  <a:gd name="connsiteY1" fmla="*/ 9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12" y="94"/>
                    </a:moveTo>
                    <a:lnTo>
                      <a:pt x="292" y="9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7" name="Graphic 27">
              <a:extLst>
                <a:ext uri="{FF2B5EF4-FFF2-40B4-BE49-F238E27FC236}">
                  <a16:creationId xmlns:a16="http://schemas.microsoft.com/office/drawing/2014/main" id="{193BD627-0E04-3F81-BD2D-89D335B26F44}"/>
                </a:ext>
              </a:extLst>
            </p:cNvPr>
            <p:cNvGrpSpPr/>
            <p:nvPr/>
          </p:nvGrpSpPr>
          <p:grpSpPr>
            <a:xfrm>
              <a:off x="5264118" y="2633290"/>
              <a:ext cx="71620" cy="71620"/>
              <a:chOff x="5264118" y="2633290"/>
              <a:chExt cx="71620" cy="71620"/>
            </a:xfrm>
            <a:solidFill>
              <a:srgbClr val="000000"/>
            </a:solidFill>
          </p:grpSpPr>
          <p:sp>
            <p:nvSpPr>
              <p:cNvPr id="2983" name="Freeform: Shape 2982">
                <a:extLst>
                  <a:ext uri="{FF2B5EF4-FFF2-40B4-BE49-F238E27FC236}">
                    <a16:creationId xmlns:a16="http://schemas.microsoft.com/office/drawing/2014/main" id="{DDAEFCD0-E6EA-413E-7330-9FA213456751}"/>
                  </a:ext>
                </a:extLst>
              </p:cNvPr>
              <p:cNvSpPr/>
              <p:nvPr/>
            </p:nvSpPr>
            <p:spPr>
              <a:xfrm>
                <a:off x="5299865" y="2633290"/>
                <a:ext cx="12631" cy="71620"/>
              </a:xfrm>
              <a:custGeom>
                <a:avLst/>
                <a:gdLst>
                  <a:gd name="connsiteX0" fmla="*/ 299 w 12631"/>
                  <a:gd name="connsiteY0" fmla="*/ 96 h 71620"/>
                  <a:gd name="connsiteX1" fmla="*/ 299 w 12631"/>
                  <a:gd name="connsiteY1" fmla="*/ 71716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299" y="96"/>
                    </a:moveTo>
                    <a:lnTo>
                      <a:pt x="299" y="7171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84" name="Freeform: Shape 2983">
                <a:extLst>
                  <a:ext uri="{FF2B5EF4-FFF2-40B4-BE49-F238E27FC236}">
                    <a16:creationId xmlns:a16="http://schemas.microsoft.com/office/drawing/2014/main" id="{7CC21455-F2D7-A5D6-3B88-20FD974EFD77}"/>
                  </a:ext>
                </a:extLst>
              </p:cNvPr>
              <p:cNvSpPr/>
              <p:nvPr/>
            </p:nvSpPr>
            <p:spPr>
              <a:xfrm>
                <a:off x="5264118" y="2669037"/>
                <a:ext cx="71620" cy="12631"/>
              </a:xfrm>
              <a:custGeom>
                <a:avLst/>
                <a:gdLst>
                  <a:gd name="connsiteX0" fmla="*/ 71920 w 71620"/>
                  <a:gd name="connsiteY0" fmla="*/ 96 h 12631"/>
                  <a:gd name="connsiteX1" fmla="*/ 299 w 71620"/>
                  <a:gd name="connsiteY1" fmla="*/ 96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20" y="96"/>
                    </a:moveTo>
                    <a:lnTo>
                      <a:pt x="299" y="96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8" name="Graphic 27">
              <a:extLst>
                <a:ext uri="{FF2B5EF4-FFF2-40B4-BE49-F238E27FC236}">
                  <a16:creationId xmlns:a16="http://schemas.microsoft.com/office/drawing/2014/main" id="{47602793-DE90-EB75-A78A-6E53FBD59686}"/>
                </a:ext>
              </a:extLst>
            </p:cNvPr>
            <p:cNvGrpSpPr/>
            <p:nvPr/>
          </p:nvGrpSpPr>
          <p:grpSpPr>
            <a:xfrm>
              <a:off x="5352412" y="2665753"/>
              <a:ext cx="71620" cy="71620"/>
              <a:chOff x="5352412" y="2665753"/>
              <a:chExt cx="71620" cy="71620"/>
            </a:xfrm>
            <a:solidFill>
              <a:srgbClr val="000000"/>
            </a:solidFill>
          </p:grpSpPr>
          <p:sp>
            <p:nvSpPr>
              <p:cNvPr id="2981" name="Freeform: Shape 2980">
                <a:extLst>
                  <a:ext uri="{FF2B5EF4-FFF2-40B4-BE49-F238E27FC236}">
                    <a16:creationId xmlns:a16="http://schemas.microsoft.com/office/drawing/2014/main" id="{B751F517-C2A6-1AC4-9E3A-CF84C5B50208}"/>
                  </a:ext>
                </a:extLst>
              </p:cNvPr>
              <p:cNvSpPr/>
              <p:nvPr/>
            </p:nvSpPr>
            <p:spPr>
              <a:xfrm>
                <a:off x="5388159" y="2665753"/>
                <a:ext cx="12631" cy="71620"/>
              </a:xfrm>
              <a:custGeom>
                <a:avLst/>
                <a:gdLst>
                  <a:gd name="connsiteX0" fmla="*/ 306 w 12631"/>
                  <a:gd name="connsiteY0" fmla="*/ 99 h 71620"/>
                  <a:gd name="connsiteX1" fmla="*/ 306 w 12631"/>
                  <a:gd name="connsiteY1" fmla="*/ 71719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06" y="99"/>
                    </a:moveTo>
                    <a:lnTo>
                      <a:pt x="306" y="7171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82" name="Freeform: Shape 2981">
                <a:extLst>
                  <a:ext uri="{FF2B5EF4-FFF2-40B4-BE49-F238E27FC236}">
                    <a16:creationId xmlns:a16="http://schemas.microsoft.com/office/drawing/2014/main" id="{5C8A22E1-431E-680D-F7D6-0F26C1FDF3E6}"/>
                  </a:ext>
                </a:extLst>
              </p:cNvPr>
              <p:cNvSpPr/>
              <p:nvPr/>
            </p:nvSpPr>
            <p:spPr>
              <a:xfrm>
                <a:off x="5352412" y="2701500"/>
                <a:ext cx="71620" cy="12631"/>
              </a:xfrm>
              <a:custGeom>
                <a:avLst/>
                <a:gdLst>
                  <a:gd name="connsiteX0" fmla="*/ 71927 w 71620"/>
                  <a:gd name="connsiteY0" fmla="*/ 99 h 12631"/>
                  <a:gd name="connsiteX1" fmla="*/ 306 w 71620"/>
                  <a:gd name="connsiteY1" fmla="*/ 99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27" y="99"/>
                    </a:moveTo>
                    <a:lnTo>
                      <a:pt x="306" y="99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9" name="Graphic 27">
              <a:extLst>
                <a:ext uri="{FF2B5EF4-FFF2-40B4-BE49-F238E27FC236}">
                  <a16:creationId xmlns:a16="http://schemas.microsoft.com/office/drawing/2014/main" id="{B4A27773-65D5-5319-5949-60962CE1515D}"/>
                </a:ext>
              </a:extLst>
            </p:cNvPr>
            <p:cNvGrpSpPr/>
            <p:nvPr/>
          </p:nvGrpSpPr>
          <p:grpSpPr>
            <a:xfrm>
              <a:off x="5364664" y="2687100"/>
              <a:ext cx="71620" cy="71620"/>
              <a:chOff x="5364664" y="2687100"/>
              <a:chExt cx="71620" cy="71620"/>
            </a:xfrm>
            <a:solidFill>
              <a:srgbClr val="000000"/>
            </a:solidFill>
          </p:grpSpPr>
          <p:sp>
            <p:nvSpPr>
              <p:cNvPr id="2979" name="Freeform: Shape 2978">
                <a:extLst>
                  <a:ext uri="{FF2B5EF4-FFF2-40B4-BE49-F238E27FC236}">
                    <a16:creationId xmlns:a16="http://schemas.microsoft.com/office/drawing/2014/main" id="{502F3502-7B42-0D1D-36A3-7F35B2E4A29A}"/>
                  </a:ext>
                </a:extLst>
              </p:cNvPr>
              <p:cNvSpPr/>
              <p:nvPr/>
            </p:nvSpPr>
            <p:spPr>
              <a:xfrm>
                <a:off x="5400411" y="2687100"/>
                <a:ext cx="12631" cy="71620"/>
              </a:xfrm>
              <a:custGeom>
                <a:avLst/>
                <a:gdLst>
                  <a:gd name="connsiteX0" fmla="*/ 307 w 12631"/>
                  <a:gd name="connsiteY0" fmla="*/ 100 h 71620"/>
                  <a:gd name="connsiteX1" fmla="*/ 307 w 12631"/>
                  <a:gd name="connsiteY1" fmla="*/ 71721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07" y="100"/>
                    </a:moveTo>
                    <a:lnTo>
                      <a:pt x="307" y="71721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80" name="Freeform: Shape 2979">
                <a:extLst>
                  <a:ext uri="{FF2B5EF4-FFF2-40B4-BE49-F238E27FC236}">
                    <a16:creationId xmlns:a16="http://schemas.microsoft.com/office/drawing/2014/main" id="{75AE4911-5338-9775-2760-BEDA3BF586E2}"/>
                  </a:ext>
                </a:extLst>
              </p:cNvPr>
              <p:cNvSpPr/>
              <p:nvPr/>
            </p:nvSpPr>
            <p:spPr>
              <a:xfrm>
                <a:off x="5364664" y="2722847"/>
                <a:ext cx="71620" cy="12631"/>
              </a:xfrm>
              <a:custGeom>
                <a:avLst/>
                <a:gdLst>
                  <a:gd name="connsiteX0" fmla="*/ 71928 w 71620"/>
                  <a:gd name="connsiteY0" fmla="*/ 100 h 12631"/>
                  <a:gd name="connsiteX1" fmla="*/ 307 w 71620"/>
                  <a:gd name="connsiteY1" fmla="*/ 10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28" y="100"/>
                    </a:moveTo>
                    <a:lnTo>
                      <a:pt x="307" y="100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0" name="Graphic 27">
              <a:extLst>
                <a:ext uri="{FF2B5EF4-FFF2-40B4-BE49-F238E27FC236}">
                  <a16:creationId xmlns:a16="http://schemas.microsoft.com/office/drawing/2014/main" id="{09736572-7D4E-5CD7-DBC0-C57182868759}"/>
                </a:ext>
              </a:extLst>
            </p:cNvPr>
            <p:cNvGrpSpPr/>
            <p:nvPr/>
          </p:nvGrpSpPr>
          <p:grpSpPr>
            <a:xfrm>
              <a:off x="5494768" y="2717921"/>
              <a:ext cx="71620" cy="71620"/>
              <a:chOff x="5494768" y="2717921"/>
              <a:chExt cx="71620" cy="71620"/>
            </a:xfrm>
            <a:solidFill>
              <a:srgbClr val="000000"/>
            </a:solidFill>
          </p:grpSpPr>
          <p:sp>
            <p:nvSpPr>
              <p:cNvPr id="2977" name="Freeform: Shape 2976">
                <a:extLst>
                  <a:ext uri="{FF2B5EF4-FFF2-40B4-BE49-F238E27FC236}">
                    <a16:creationId xmlns:a16="http://schemas.microsoft.com/office/drawing/2014/main" id="{EF550E40-ADAE-39B3-3853-26FA08DF38D1}"/>
                  </a:ext>
                </a:extLst>
              </p:cNvPr>
              <p:cNvSpPr/>
              <p:nvPr/>
            </p:nvSpPr>
            <p:spPr>
              <a:xfrm>
                <a:off x="5530515" y="2717921"/>
                <a:ext cx="12631" cy="71620"/>
              </a:xfrm>
              <a:custGeom>
                <a:avLst/>
                <a:gdLst>
                  <a:gd name="connsiteX0" fmla="*/ 317 w 12631"/>
                  <a:gd name="connsiteY0" fmla="*/ 103 h 71620"/>
                  <a:gd name="connsiteX1" fmla="*/ 317 w 12631"/>
                  <a:gd name="connsiteY1" fmla="*/ 7172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17" y="103"/>
                    </a:moveTo>
                    <a:lnTo>
                      <a:pt x="317" y="7172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8" name="Freeform: Shape 2977">
                <a:extLst>
                  <a:ext uri="{FF2B5EF4-FFF2-40B4-BE49-F238E27FC236}">
                    <a16:creationId xmlns:a16="http://schemas.microsoft.com/office/drawing/2014/main" id="{7E819591-B12F-69E8-B541-8BF5C8CD8A36}"/>
                  </a:ext>
                </a:extLst>
              </p:cNvPr>
              <p:cNvSpPr/>
              <p:nvPr/>
            </p:nvSpPr>
            <p:spPr>
              <a:xfrm>
                <a:off x="5494768" y="2753668"/>
                <a:ext cx="71620" cy="12631"/>
              </a:xfrm>
              <a:custGeom>
                <a:avLst/>
                <a:gdLst>
                  <a:gd name="connsiteX0" fmla="*/ 71938 w 71620"/>
                  <a:gd name="connsiteY0" fmla="*/ 103 h 12631"/>
                  <a:gd name="connsiteX1" fmla="*/ 317 w 71620"/>
                  <a:gd name="connsiteY1" fmla="*/ 10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38" y="103"/>
                    </a:moveTo>
                    <a:lnTo>
                      <a:pt x="317" y="10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1" name="Graphic 27">
              <a:extLst>
                <a:ext uri="{FF2B5EF4-FFF2-40B4-BE49-F238E27FC236}">
                  <a16:creationId xmlns:a16="http://schemas.microsoft.com/office/drawing/2014/main" id="{24CFEE2F-435C-804A-DC79-7F9B230D28B3}"/>
                </a:ext>
              </a:extLst>
            </p:cNvPr>
            <p:cNvGrpSpPr/>
            <p:nvPr/>
          </p:nvGrpSpPr>
          <p:grpSpPr>
            <a:xfrm>
              <a:off x="5502600" y="2717921"/>
              <a:ext cx="71620" cy="71620"/>
              <a:chOff x="5502600" y="2717921"/>
              <a:chExt cx="71620" cy="71620"/>
            </a:xfrm>
            <a:solidFill>
              <a:srgbClr val="000000"/>
            </a:solidFill>
          </p:grpSpPr>
          <p:sp>
            <p:nvSpPr>
              <p:cNvPr id="2975" name="Freeform: Shape 2974">
                <a:extLst>
                  <a:ext uri="{FF2B5EF4-FFF2-40B4-BE49-F238E27FC236}">
                    <a16:creationId xmlns:a16="http://schemas.microsoft.com/office/drawing/2014/main" id="{134367D1-5E7A-F0DF-7BEA-CDCE373C1DDC}"/>
                  </a:ext>
                </a:extLst>
              </p:cNvPr>
              <p:cNvSpPr/>
              <p:nvPr/>
            </p:nvSpPr>
            <p:spPr>
              <a:xfrm>
                <a:off x="5538347" y="2717921"/>
                <a:ext cx="12631" cy="71620"/>
              </a:xfrm>
              <a:custGeom>
                <a:avLst/>
                <a:gdLst>
                  <a:gd name="connsiteX0" fmla="*/ 318 w 12631"/>
                  <a:gd name="connsiteY0" fmla="*/ 103 h 71620"/>
                  <a:gd name="connsiteX1" fmla="*/ 318 w 12631"/>
                  <a:gd name="connsiteY1" fmla="*/ 71723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18" y="103"/>
                    </a:moveTo>
                    <a:lnTo>
                      <a:pt x="318" y="7172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6" name="Freeform: Shape 2975">
                <a:extLst>
                  <a:ext uri="{FF2B5EF4-FFF2-40B4-BE49-F238E27FC236}">
                    <a16:creationId xmlns:a16="http://schemas.microsoft.com/office/drawing/2014/main" id="{9AC656D8-B582-4DBD-8FD2-7D49FEFB6836}"/>
                  </a:ext>
                </a:extLst>
              </p:cNvPr>
              <p:cNvSpPr/>
              <p:nvPr/>
            </p:nvSpPr>
            <p:spPr>
              <a:xfrm>
                <a:off x="5502600" y="2753668"/>
                <a:ext cx="71620" cy="12631"/>
              </a:xfrm>
              <a:custGeom>
                <a:avLst/>
                <a:gdLst>
                  <a:gd name="connsiteX0" fmla="*/ 71938 w 71620"/>
                  <a:gd name="connsiteY0" fmla="*/ 103 h 12631"/>
                  <a:gd name="connsiteX1" fmla="*/ 318 w 71620"/>
                  <a:gd name="connsiteY1" fmla="*/ 10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38" y="103"/>
                    </a:moveTo>
                    <a:lnTo>
                      <a:pt x="318" y="103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2" name="Graphic 27">
              <a:extLst>
                <a:ext uri="{FF2B5EF4-FFF2-40B4-BE49-F238E27FC236}">
                  <a16:creationId xmlns:a16="http://schemas.microsoft.com/office/drawing/2014/main" id="{82BC081D-FCF8-D875-727E-CA1CC347268E}"/>
                </a:ext>
              </a:extLst>
            </p:cNvPr>
            <p:cNvGrpSpPr/>
            <p:nvPr/>
          </p:nvGrpSpPr>
          <p:grpSpPr>
            <a:xfrm>
              <a:off x="5655314" y="2739521"/>
              <a:ext cx="71620" cy="71620"/>
              <a:chOff x="5655314" y="2739521"/>
              <a:chExt cx="71620" cy="71620"/>
            </a:xfrm>
            <a:solidFill>
              <a:srgbClr val="000000"/>
            </a:solidFill>
          </p:grpSpPr>
          <p:sp>
            <p:nvSpPr>
              <p:cNvPr id="2973" name="Freeform: Shape 2972">
                <a:extLst>
                  <a:ext uri="{FF2B5EF4-FFF2-40B4-BE49-F238E27FC236}">
                    <a16:creationId xmlns:a16="http://schemas.microsoft.com/office/drawing/2014/main" id="{006D4B03-6AC8-2E3B-E63D-E2FABB68A2F5}"/>
                  </a:ext>
                </a:extLst>
              </p:cNvPr>
              <p:cNvSpPr/>
              <p:nvPr/>
            </p:nvSpPr>
            <p:spPr>
              <a:xfrm>
                <a:off x="5691061" y="2739521"/>
                <a:ext cx="12631" cy="71620"/>
              </a:xfrm>
              <a:custGeom>
                <a:avLst/>
                <a:gdLst>
                  <a:gd name="connsiteX0" fmla="*/ 330 w 12631"/>
                  <a:gd name="connsiteY0" fmla="*/ 104 h 71620"/>
                  <a:gd name="connsiteX1" fmla="*/ 330 w 12631"/>
                  <a:gd name="connsiteY1" fmla="*/ 71725 h 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71620">
                    <a:moveTo>
                      <a:pt x="330" y="104"/>
                    </a:moveTo>
                    <a:lnTo>
                      <a:pt x="330" y="71725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4" name="Freeform: Shape 2973">
                <a:extLst>
                  <a:ext uri="{FF2B5EF4-FFF2-40B4-BE49-F238E27FC236}">
                    <a16:creationId xmlns:a16="http://schemas.microsoft.com/office/drawing/2014/main" id="{3BF74955-C77B-B3DA-01A8-B89C8E9E6C36}"/>
                  </a:ext>
                </a:extLst>
              </p:cNvPr>
              <p:cNvSpPr/>
              <p:nvPr/>
            </p:nvSpPr>
            <p:spPr>
              <a:xfrm>
                <a:off x="5655314" y="2775268"/>
                <a:ext cx="71620" cy="12631"/>
              </a:xfrm>
              <a:custGeom>
                <a:avLst/>
                <a:gdLst>
                  <a:gd name="connsiteX0" fmla="*/ 71951 w 71620"/>
                  <a:gd name="connsiteY0" fmla="*/ 104 h 12631"/>
                  <a:gd name="connsiteX1" fmla="*/ 330 w 71620"/>
                  <a:gd name="connsiteY1" fmla="*/ 104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0" h="12631">
                    <a:moveTo>
                      <a:pt x="71951" y="104"/>
                    </a:moveTo>
                    <a:lnTo>
                      <a:pt x="330" y="104"/>
                    </a:lnTo>
                  </a:path>
                </a:pathLst>
              </a:custGeom>
              <a:ln w="12615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CC9491-5549-C7B2-27A8-9295AD160499}"/>
              </a:ext>
            </a:extLst>
          </p:cNvPr>
          <p:cNvCxnSpPr>
            <a:cxnSpLocks/>
          </p:cNvCxnSpPr>
          <p:nvPr/>
        </p:nvCxnSpPr>
        <p:spPr>
          <a:xfrm flipH="1">
            <a:off x="5489343" y="2711589"/>
            <a:ext cx="0" cy="1920240"/>
          </a:xfrm>
          <a:prstGeom prst="line">
            <a:avLst/>
          </a:prstGeom>
          <a:ln>
            <a:solidFill>
              <a:srgbClr val="959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F9CCC7-FD3F-ACEF-4D0C-C4444760A5EC}"/>
              </a:ext>
            </a:extLst>
          </p:cNvPr>
          <p:cNvSpPr txBox="1"/>
          <p:nvPr/>
        </p:nvSpPr>
        <p:spPr>
          <a:xfrm>
            <a:off x="2312666" y="6203756"/>
            <a:ext cx="8150925" cy="53347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Subsequent</a:t>
            </a:r>
            <a:r>
              <a:rPr lang="en-US" sz="900" dirty="0"/>
              <a:t> cellular therapy and HCT without previously documented relapse or PD were censored.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follow-up was 12.0 months (range, 0.0–25.3). </a:t>
            </a:r>
            <a:r>
              <a:rPr lang="en-US" sz="900" dirty="0"/>
              <a:t>NE, not estimable. </a:t>
            </a:r>
            <a:endParaRPr lang="en-US" sz="900" baseline="30000" dirty="0"/>
          </a:p>
          <a:p>
            <a:pPr>
              <a:spcAft>
                <a:spcPts val="200"/>
              </a:spcAft>
              <a:defRPr/>
            </a:pPr>
            <a:r>
              <a:rPr lang="en-US" sz="900" b="1" dirty="0"/>
              <a:t>1. </a:t>
            </a:r>
            <a:r>
              <a:rPr lang="en-US" sz="900" dirty="0"/>
              <a:t>Wang M, et al. </a:t>
            </a:r>
            <a:r>
              <a:rPr lang="en-US" sz="900" i="1" dirty="0"/>
              <a:t>N Engl J Med</a:t>
            </a:r>
            <a:r>
              <a:rPr lang="en-US" sz="900" dirty="0"/>
              <a:t>. 2020;382(14):1331–1342.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09" name="TextBox 2508">
            <a:extLst>
              <a:ext uri="{FF2B5EF4-FFF2-40B4-BE49-F238E27FC236}">
                <a16:creationId xmlns:a16="http://schemas.microsoft.com/office/drawing/2014/main" id="{90DC4D13-D987-8687-56BB-199834D30A7D}"/>
              </a:ext>
            </a:extLst>
          </p:cNvPr>
          <p:cNvSpPr txBox="1"/>
          <p:nvPr/>
        </p:nvSpPr>
        <p:spPr>
          <a:xfrm>
            <a:off x="6742447" y="1411435"/>
            <a:ext cx="513892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Relapse/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GB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a,b</a:t>
            </a:r>
            <a:endParaRPr lang="en-GB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63" name="Group 3162">
            <a:extLst>
              <a:ext uri="{FF2B5EF4-FFF2-40B4-BE49-F238E27FC236}">
                <a16:creationId xmlns:a16="http://schemas.microsoft.com/office/drawing/2014/main" id="{005644F0-39CB-30BC-71C6-5401DD274CEC}"/>
              </a:ext>
            </a:extLst>
          </p:cNvPr>
          <p:cNvGrpSpPr/>
          <p:nvPr/>
        </p:nvGrpSpPr>
        <p:grpSpPr>
          <a:xfrm>
            <a:off x="6146220" y="4947503"/>
            <a:ext cx="5487512" cy="469968"/>
            <a:chOff x="304339" y="4904971"/>
            <a:chExt cx="5487512" cy="469968"/>
          </a:xfrm>
        </p:grpSpPr>
        <p:sp>
          <p:nvSpPr>
            <p:cNvPr id="3164" name="TextBox 3163">
              <a:extLst>
                <a:ext uri="{FF2B5EF4-FFF2-40B4-BE49-F238E27FC236}">
                  <a16:creationId xmlns:a16="http://schemas.microsoft.com/office/drawing/2014/main" id="{4C680E9C-1C1D-224E-5F6A-30C855700077}"/>
                </a:ext>
              </a:extLst>
            </p:cNvPr>
            <p:cNvSpPr txBox="1"/>
            <p:nvPr/>
          </p:nvSpPr>
          <p:spPr>
            <a:xfrm>
              <a:off x="304339" y="5067162"/>
              <a:ext cx="792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No. at risk</a:t>
              </a:r>
            </a:p>
            <a:p>
              <a:pPr algn="r"/>
              <a:r>
                <a:rPr lang="en-GB" sz="1000" b="1" dirty="0">
                  <a:solidFill>
                    <a:srgbClr val="0079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patients</a:t>
              </a:r>
            </a:p>
          </p:txBody>
        </p:sp>
        <p:sp>
          <p:nvSpPr>
            <p:cNvPr id="3165" name="TextBox 3164">
              <a:extLst>
                <a:ext uri="{FF2B5EF4-FFF2-40B4-BE49-F238E27FC236}">
                  <a16:creationId xmlns:a16="http://schemas.microsoft.com/office/drawing/2014/main" id="{2FE3A719-C0AE-4511-B8EF-57ADCE1C5081}"/>
                </a:ext>
              </a:extLst>
            </p:cNvPr>
            <p:cNvSpPr txBox="1"/>
            <p:nvPr/>
          </p:nvSpPr>
          <p:spPr>
            <a:xfrm>
              <a:off x="118630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368</a:t>
              </a:r>
            </a:p>
          </p:txBody>
        </p:sp>
        <p:sp>
          <p:nvSpPr>
            <p:cNvPr id="3166" name="TextBox 3165">
              <a:extLst>
                <a:ext uri="{FF2B5EF4-FFF2-40B4-BE49-F238E27FC236}">
                  <a16:creationId xmlns:a16="http://schemas.microsoft.com/office/drawing/2014/main" id="{14D06F29-782F-C770-3053-D9093ADE07E6}"/>
                </a:ext>
              </a:extLst>
            </p:cNvPr>
            <p:cNvSpPr txBox="1"/>
            <p:nvPr/>
          </p:nvSpPr>
          <p:spPr>
            <a:xfrm>
              <a:off x="224434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312</a:t>
              </a:r>
            </a:p>
          </p:txBody>
        </p:sp>
        <p:sp>
          <p:nvSpPr>
            <p:cNvPr id="3167" name="TextBox 3166">
              <a:extLst>
                <a:ext uri="{FF2B5EF4-FFF2-40B4-BE49-F238E27FC236}">
                  <a16:creationId xmlns:a16="http://schemas.microsoft.com/office/drawing/2014/main" id="{9B86D51E-FACC-BA80-CD8B-A2F8820CD357}"/>
                </a:ext>
              </a:extLst>
            </p:cNvPr>
            <p:cNvSpPr txBox="1"/>
            <p:nvPr/>
          </p:nvSpPr>
          <p:spPr>
            <a:xfrm>
              <a:off x="330238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228</a:t>
              </a:r>
            </a:p>
          </p:txBody>
        </p:sp>
        <p:sp>
          <p:nvSpPr>
            <p:cNvPr id="3168" name="TextBox 3167">
              <a:extLst>
                <a:ext uri="{FF2B5EF4-FFF2-40B4-BE49-F238E27FC236}">
                  <a16:creationId xmlns:a16="http://schemas.microsoft.com/office/drawing/2014/main" id="{A59B4FF1-6EF6-5819-97F5-077CFA36E11A}"/>
                </a:ext>
              </a:extLst>
            </p:cNvPr>
            <p:cNvSpPr txBox="1"/>
            <p:nvPr/>
          </p:nvSpPr>
          <p:spPr>
            <a:xfrm>
              <a:off x="436042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</a:t>
              </a:r>
            </a:p>
          </p:txBody>
        </p:sp>
        <p:sp>
          <p:nvSpPr>
            <p:cNvPr id="3169" name="TextBox 3168">
              <a:extLst>
                <a:ext uri="{FF2B5EF4-FFF2-40B4-BE49-F238E27FC236}">
                  <a16:creationId xmlns:a16="http://schemas.microsoft.com/office/drawing/2014/main" id="{FAA8361F-22A2-8262-9C0C-09F88B135B59}"/>
                </a:ext>
              </a:extLst>
            </p:cNvPr>
            <p:cNvSpPr txBox="1"/>
            <p:nvPr/>
          </p:nvSpPr>
          <p:spPr>
            <a:xfrm>
              <a:off x="5418463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3170" name="TextBox 3169">
              <a:extLst>
                <a:ext uri="{FF2B5EF4-FFF2-40B4-BE49-F238E27FC236}">
                  <a16:creationId xmlns:a16="http://schemas.microsoft.com/office/drawing/2014/main" id="{B55F88F5-826E-84D4-07A7-96D0CFFF86B0}"/>
                </a:ext>
              </a:extLst>
            </p:cNvPr>
            <p:cNvSpPr txBox="1"/>
            <p:nvPr/>
          </p:nvSpPr>
          <p:spPr>
            <a:xfrm>
              <a:off x="1186055" y="4904971"/>
              <a:ext cx="46057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from date of infusion (months)</a:t>
              </a:r>
            </a:p>
          </p:txBody>
        </p:sp>
        <p:sp>
          <p:nvSpPr>
            <p:cNvPr id="3171" name="TextBox 3170">
              <a:extLst>
                <a:ext uri="{FF2B5EF4-FFF2-40B4-BE49-F238E27FC236}">
                  <a16:creationId xmlns:a16="http://schemas.microsoft.com/office/drawing/2014/main" id="{0D38E562-0F18-A8DE-5E81-C0C2A24A9633}"/>
                </a:ext>
              </a:extLst>
            </p:cNvPr>
            <p:cNvSpPr txBox="1"/>
            <p:nvPr/>
          </p:nvSpPr>
          <p:spPr>
            <a:xfrm>
              <a:off x="304339" y="5067162"/>
              <a:ext cx="792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No. at risk</a:t>
              </a:r>
            </a:p>
            <a:p>
              <a:pPr algn="r"/>
              <a:r>
                <a:rPr lang="en-GB" sz="1000" b="1" dirty="0">
                  <a:solidFill>
                    <a:srgbClr val="0079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patients</a:t>
              </a:r>
            </a:p>
          </p:txBody>
        </p:sp>
        <p:sp>
          <p:nvSpPr>
            <p:cNvPr id="3172" name="TextBox 3171">
              <a:extLst>
                <a:ext uri="{FF2B5EF4-FFF2-40B4-BE49-F238E27FC236}">
                  <a16:creationId xmlns:a16="http://schemas.microsoft.com/office/drawing/2014/main" id="{710D31F4-3C48-1833-642A-1806577414BC}"/>
                </a:ext>
              </a:extLst>
            </p:cNvPr>
            <p:cNvSpPr txBox="1"/>
            <p:nvPr/>
          </p:nvSpPr>
          <p:spPr>
            <a:xfrm>
              <a:off x="118630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368</a:t>
              </a:r>
            </a:p>
          </p:txBody>
        </p:sp>
        <p:sp>
          <p:nvSpPr>
            <p:cNvPr id="3173" name="TextBox 3172">
              <a:extLst>
                <a:ext uri="{FF2B5EF4-FFF2-40B4-BE49-F238E27FC236}">
                  <a16:creationId xmlns:a16="http://schemas.microsoft.com/office/drawing/2014/main" id="{95C39A6E-BFAB-C2C4-5AB8-EFAB9C877E1A}"/>
                </a:ext>
              </a:extLst>
            </p:cNvPr>
            <p:cNvSpPr txBox="1"/>
            <p:nvPr/>
          </p:nvSpPr>
          <p:spPr>
            <a:xfrm>
              <a:off x="224434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312</a:t>
              </a:r>
            </a:p>
          </p:txBody>
        </p:sp>
        <p:sp>
          <p:nvSpPr>
            <p:cNvPr id="3174" name="TextBox 3173">
              <a:extLst>
                <a:ext uri="{FF2B5EF4-FFF2-40B4-BE49-F238E27FC236}">
                  <a16:creationId xmlns:a16="http://schemas.microsoft.com/office/drawing/2014/main" id="{0F401AD3-1230-6D7F-ABA0-F32A43087A87}"/>
                </a:ext>
              </a:extLst>
            </p:cNvPr>
            <p:cNvSpPr txBox="1"/>
            <p:nvPr/>
          </p:nvSpPr>
          <p:spPr>
            <a:xfrm>
              <a:off x="330238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228</a:t>
              </a:r>
            </a:p>
          </p:txBody>
        </p:sp>
        <p:sp>
          <p:nvSpPr>
            <p:cNvPr id="3175" name="TextBox 3174">
              <a:extLst>
                <a:ext uri="{FF2B5EF4-FFF2-40B4-BE49-F238E27FC236}">
                  <a16:creationId xmlns:a16="http://schemas.microsoft.com/office/drawing/2014/main" id="{A73CF7B2-2E23-124B-04AA-6B10A4DFC353}"/>
                </a:ext>
              </a:extLst>
            </p:cNvPr>
            <p:cNvSpPr txBox="1"/>
            <p:nvPr/>
          </p:nvSpPr>
          <p:spPr>
            <a:xfrm>
              <a:off x="4360424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</a:t>
              </a:r>
            </a:p>
          </p:txBody>
        </p:sp>
        <p:sp>
          <p:nvSpPr>
            <p:cNvPr id="3176" name="TextBox 3175">
              <a:extLst>
                <a:ext uri="{FF2B5EF4-FFF2-40B4-BE49-F238E27FC236}">
                  <a16:creationId xmlns:a16="http://schemas.microsoft.com/office/drawing/2014/main" id="{50720B15-FD27-D66E-7AE7-3F1FDBD59FA0}"/>
                </a:ext>
              </a:extLst>
            </p:cNvPr>
            <p:cNvSpPr txBox="1"/>
            <p:nvPr/>
          </p:nvSpPr>
          <p:spPr>
            <a:xfrm>
              <a:off x="5418463" y="5218393"/>
              <a:ext cx="288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3177" name="TextBox 3176">
              <a:extLst>
                <a:ext uri="{FF2B5EF4-FFF2-40B4-BE49-F238E27FC236}">
                  <a16:creationId xmlns:a16="http://schemas.microsoft.com/office/drawing/2014/main" id="{87914357-7DD6-635F-45BD-3DF369539768}"/>
                </a:ext>
              </a:extLst>
            </p:cNvPr>
            <p:cNvSpPr txBox="1"/>
            <p:nvPr/>
          </p:nvSpPr>
          <p:spPr>
            <a:xfrm>
              <a:off x="1186055" y="4904971"/>
              <a:ext cx="46057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from date of infusion (months)</a:t>
              </a:r>
            </a:p>
          </p:txBody>
        </p:sp>
      </p:grpSp>
      <p:sp>
        <p:nvSpPr>
          <p:cNvPr id="3178" name="TextBox 3177">
            <a:extLst>
              <a:ext uri="{FF2B5EF4-FFF2-40B4-BE49-F238E27FC236}">
                <a16:creationId xmlns:a16="http://schemas.microsoft.com/office/drawing/2014/main" id="{2C85D51C-E778-ECB7-E296-F299AE40113D}"/>
              </a:ext>
            </a:extLst>
          </p:cNvPr>
          <p:cNvSpPr txBox="1"/>
          <p:nvPr/>
        </p:nvSpPr>
        <p:spPr>
          <a:xfrm rot="16200000">
            <a:off x="5733320" y="3157104"/>
            <a:ext cx="143946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Probability, %</a:t>
            </a:r>
          </a:p>
        </p:txBody>
      </p:sp>
      <p:grpSp>
        <p:nvGrpSpPr>
          <p:cNvPr id="3705" name="Group 3704">
            <a:extLst>
              <a:ext uri="{FF2B5EF4-FFF2-40B4-BE49-F238E27FC236}">
                <a16:creationId xmlns:a16="http://schemas.microsoft.com/office/drawing/2014/main" id="{0920D4F4-8C9C-8082-35AD-8F23F34C64F7}"/>
              </a:ext>
            </a:extLst>
          </p:cNvPr>
          <p:cNvGrpSpPr/>
          <p:nvPr/>
        </p:nvGrpSpPr>
        <p:grpSpPr>
          <a:xfrm>
            <a:off x="6723199" y="1928348"/>
            <a:ext cx="4835961" cy="2973260"/>
            <a:chOff x="6871252" y="1963184"/>
            <a:chExt cx="4835961" cy="2973260"/>
          </a:xfrm>
        </p:grpSpPr>
        <p:sp>
          <p:nvSpPr>
            <p:cNvPr id="3523" name="TextBox 3522">
              <a:extLst>
                <a:ext uri="{FF2B5EF4-FFF2-40B4-BE49-F238E27FC236}">
                  <a16:creationId xmlns:a16="http://schemas.microsoft.com/office/drawing/2014/main" id="{4DFB9D24-4A82-CA44-ADEF-5D3CD6048534}"/>
                </a:ext>
              </a:extLst>
            </p:cNvPr>
            <p:cNvSpPr txBox="1"/>
            <p:nvPr/>
          </p:nvSpPr>
          <p:spPr>
            <a:xfrm>
              <a:off x="7187054" y="4751778"/>
              <a:ext cx="288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24" name="TextBox 3523">
              <a:extLst>
                <a:ext uri="{FF2B5EF4-FFF2-40B4-BE49-F238E27FC236}">
                  <a16:creationId xmlns:a16="http://schemas.microsoft.com/office/drawing/2014/main" id="{75FA0E54-C474-2938-2338-66F50EEA8BB3}"/>
                </a:ext>
              </a:extLst>
            </p:cNvPr>
            <p:cNvSpPr txBox="1"/>
            <p:nvPr/>
          </p:nvSpPr>
          <p:spPr>
            <a:xfrm>
              <a:off x="8245094" y="4751778"/>
              <a:ext cx="288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25" name="TextBox 3524">
              <a:extLst>
                <a:ext uri="{FF2B5EF4-FFF2-40B4-BE49-F238E27FC236}">
                  <a16:creationId xmlns:a16="http://schemas.microsoft.com/office/drawing/2014/main" id="{FD372DC9-CED9-CEA6-86E3-39621E8D4CFB}"/>
                </a:ext>
              </a:extLst>
            </p:cNvPr>
            <p:cNvSpPr txBox="1"/>
            <p:nvPr/>
          </p:nvSpPr>
          <p:spPr>
            <a:xfrm>
              <a:off x="9303134" y="4751778"/>
              <a:ext cx="288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526" name="TextBox 3525">
              <a:extLst>
                <a:ext uri="{FF2B5EF4-FFF2-40B4-BE49-F238E27FC236}">
                  <a16:creationId xmlns:a16="http://schemas.microsoft.com/office/drawing/2014/main" id="{3E0B9E47-7E3A-8B61-F052-4F2DBC4409DD}"/>
                </a:ext>
              </a:extLst>
            </p:cNvPr>
            <p:cNvSpPr txBox="1"/>
            <p:nvPr/>
          </p:nvSpPr>
          <p:spPr>
            <a:xfrm>
              <a:off x="10361174" y="4751778"/>
              <a:ext cx="288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3527" name="TextBox 3526">
              <a:extLst>
                <a:ext uri="{FF2B5EF4-FFF2-40B4-BE49-F238E27FC236}">
                  <a16:creationId xmlns:a16="http://schemas.microsoft.com/office/drawing/2014/main" id="{724201D6-6025-115E-4923-AE8B36D02E68}"/>
                </a:ext>
              </a:extLst>
            </p:cNvPr>
            <p:cNvSpPr txBox="1"/>
            <p:nvPr/>
          </p:nvSpPr>
          <p:spPr>
            <a:xfrm>
              <a:off x="11419213" y="4751778"/>
              <a:ext cx="288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12</a:t>
              </a:r>
            </a:p>
          </p:txBody>
        </p:sp>
        <p:grpSp>
          <p:nvGrpSpPr>
            <p:cNvPr id="3702" name="Group 3701">
              <a:extLst>
                <a:ext uri="{FF2B5EF4-FFF2-40B4-BE49-F238E27FC236}">
                  <a16:creationId xmlns:a16="http://schemas.microsoft.com/office/drawing/2014/main" id="{E80F1AD5-07C6-483D-4D25-97B5B012F378}"/>
                </a:ext>
              </a:extLst>
            </p:cNvPr>
            <p:cNvGrpSpPr/>
            <p:nvPr/>
          </p:nvGrpSpPr>
          <p:grpSpPr>
            <a:xfrm>
              <a:off x="6871252" y="1963184"/>
              <a:ext cx="4724421" cy="2780211"/>
              <a:chOff x="6871252" y="1963184"/>
              <a:chExt cx="4724421" cy="2780211"/>
            </a:xfrm>
          </p:grpSpPr>
          <p:grpSp>
            <p:nvGrpSpPr>
              <p:cNvPr id="3522" name="Group 3521">
                <a:extLst>
                  <a:ext uri="{FF2B5EF4-FFF2-40B4-BE49-F238E27FC236}">
                    <a16:creationId xmlns:a16="http://schemas.microsoft.com/office/drawing/2014/main" id="{CA984513-A957-51C5-2878-5C6DA4A21E0D}"/>
                  </a:ext>
                </a:extLst>
              </p:cNvPr>
              <p:cNvGrpSpPr/>
              <p:nvPr/>
            </p:nvGrpSpPr>
            <p:grpSpPr>
              <a:xfrm>
                <a:off x="6871252" y="1963184"/>
                <a:ext cx="261174" cy="2734034"/>
                <a:chOff x="6871252" y="1963184"/>
                <a:chExt cx="261174" cy="2734034"/>
              </a:xfrm>
            </p:grpSpPr>
            <p:sp>
              <p:nvSpPr>
                <p:cNvPr id="3696" name="TextBox 3695">
                  <a:extLst>
                    <a:ext uri="{FF2B5EF4-FFF2-40B4-BE49-F238E27FC236}">
                      <a16:creationId xmlns:a16="http://schemas.microsoft.com/office/drawing/2014/main" id="{58EB85DB-CEC4-97E0-64EC-F06CF05016B6}"/>
                    </a:ext>
                  </a:extLst>
                </p:cNvPr>
                <p:cNvSpPr txBox="1"/>
                <p:nvPr/>
              </p:nvSpPr>
              <p:spPr>
                <a:xfrm>
                  <a:off x="6871252" y="4512552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3697" name="TextBox 3696">
                  <a:extLst>
                    <a:ext uri="{FF2B5EF4-FFF2-40B4-BE49-F238E27FC236}">
                      <a16:creationId xmlns:a16="http://schemas.microsoft.com/office/drawing/2014/main" id="{77A6FD9A-B19C-8AB7-2AC7-8762523E98C5}"/>
                    </a:ext>
                  </a:extLst>
                </p:cNvPr>
                <p:cNvSpPr txBox="1"/>
                <p:nvPr/>
              </p:nvSpPr>
              <p:spPr>
                <a:xfrm>
                  <a:off x="6871252" y="4002680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20</a:t>
                  </a:r>
                </a:p>
              </p:txBody>
            </p:sp>
            <p:sp>
              <p:nvSpPr>
                <p:cNvPr id="3698" name="TextBox 3697">
                  <a:extLst>
                    <a:ext uri="{FF2B5EF4-FFF2-40B4-BE49-F238E27FC236}">
                      <a16:creationId xmlns:a16="http://schemas.microsoft.com/office/drawing/2014/main" id="{8DC80C8A-2D5D-48E5-F135-47057CC26880}"/>
                    </a:ext>
                  </a:extLst>
                </p:cNvPr>
                <p:cNvSpPr txBox="1"/>
                <p:nvPr/>
              </p:nvSpPr>
              <p:spPr>
                <a:xfrm>
                  <a:off x="6871252" y="1963184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3699" name="TextBox 3698">
                  <a:extLst>
                    <a:ext uri="{FF2B5EF4-FFF2-40B4-BE49-F238E27FC236}">
                      <a16:creationId xmlns:a16="http://schemas.microsoft.com/office/drawing/2014/main" id="{D31A84AC-564B-8A36-C02D-920F2DC3FF19}"/>
                    </a:ext>
                  </a:extLst>
                </p:cNvPr>
                <p:cNvSpPr txBox="1"/>
                <p:nvPr/>
              </p:nvSpPr>
              <p:spPr>
                <a:xfrm>
                  <a:off x="6871252" y="2473058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80</a:t>
                  </a:r>
                </a:p>
              </p:txBody>
            </p:sp>
            <p:sp>
              <p:nvSpPr>
                <p:cNvPr id="3700" name="TextBox 3699">
                  <a:extLst>
                    <a:ext uri="{FF2B5EF4-FFF2-40B4-BE49-F238E27FC236}">
                      <a16:creationId xmlns:a16="http://schemas.microsoft.com/office/drawing/2014/main" id="{F226D696-F2F2-7525-DE94-8D12B6E7644A}"/>
                    </a:ext>
                  </a:extLst>
                </p:cNvPr>
                <p:cNvSpPr txBox="1"/>
                <p:nvPr/>
              </p:nvSpPr>
              <p:spPr>
                <a:xfrm>
                  <a:off x="6871252" y="2982932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60</a:t>
                  </a:r>
                </a:p>
              </p:txBody>
            </p:sp>
            <p:sp>
              <p:nvSpPr>
                <p:cNvPr id="3701" name="TextBox 3700">
                  <a:extLst>
                    <a:ext uri="{FF2B5EF4-FFF2-40B4-BE49-F238E27FC236}">
                      <a16:creationId xmlns:a16="http://schemas.microsoft.com/office/drawing/2014/main" id="{E60E81CC-BE81-4039-3CEA-62681E732DBA}"/>
                    </a:ext>
                  </a:extLst>
                </p:cNvPr>
                <p:cNvSpPr txBox="1"/>
                <p:nvPr/>
              </p:nvSpPr>
              <p:spPr>
                <a:xfrm>
                  <a:off x="6871252" y="3492806"/>
                  <a:ext cx="261174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40</a:t>
                  </a:r>
                </a:p>
              </p:txBody>
            </p:sp>
          </p:grpSp>
          <p:sp>
            <p:nvSpPr>
              <p:cNvPr id="3528" name="Freeform: Shape 3527">
                <a:extLst>
                  <a:ext uri="{FF2B5EF4-FFF2-40B4-BE49-F238E27FC236}">
                    <a16:creationId xmlns:a16="http://schemas.microsoft.com/office/drawing/2014/main" id="{1CB7D94D-69E9-8FC6-D7A6-92A20DFECD5F}"/>
                  </a:ext>
                </a:extLst>
              </p:cNvPr>
              <p:cNvSpPr/>
              <p:nvPr/>
            </p:nvSpPr>
            <p:spPr>
              <a:xfrm>
                <a:off x="7243214" y="2049143"/>
                <a:ext cx="4326845" cy="2622252"/>
              </a:xfrm>
              <a:custGeom>
                <a:avLst/>
                <a:gdLst>
                  <a:gd name="connsiteX0" fmla="*/ 0 w 4315968"/>
                  <a:gd name="connsiteY0" fmla="*/ 0 h 3756877"/>
                  <a:gd name="connsiteX1" fmla="*/ 0 w 4315968"/>
                  <a:gd name="connsiteY1" fmla="*/ 3756877 h 3756877"/>
                  <a:gd name="connsiteX2" fmla="*/ 4315968 w 4315968"/>
                  <a:gd name="connsiteY2" fmla="*/ 3756877 h 375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15968" h="3756877">
                    <a:moveTo>
                      <a:pt x="0" y="0"/>
                    </a:moveTo>
                    <a:lnTo>
                      <a:pt x="0" y="3756877"/>
                    </a:lnTo>
                    <a:lnTo>
                      <a:pt x="4315968" y="3756877"/>
                    </a:ln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 w="1270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529" name="Straight Connector 3528">
                <a:extLst>
                  <a:ext uri="{FF2B5EF4-FFF2-40B4-BE49-F238E27FC236}">
                    <a16:creationId xmlns:a16="http://schemas.microsoft.com/office/drawing/2014/main" id="{F1C17370-5BCD-7CD0-9B95-B838E9D8A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2055517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0" name="Straight Connector 3529">
                <a:extLst>
                  <a:ext uri="{FF2B5EF4-FFF2-40B4-BE49-F238E27FC236}">
                    <a16:creationId xmlns:a16="http://schemas.microsoft.com/office/drawing/2014/main" id="{BC9C928B-C6B5-5122-B28B-08C4C9EF37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2565390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1" name="Straight Connector 3530">
                <a:extLst>
                  <a:ext uri="{FF2B5EF4-FFF2-40B4-BE49-F238E27FC236}">
                    <a16:creationId xmlns:a16="http://schemas.microsoft.com/office/drawing/2014/main" id="{50C75575-348D-1B6B-BA8C-AEF41B928D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3075264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2" name="Straight Connector 3531">
                <a:extLst>
                  <a:ext uri="{FF2B5EF4-FFF2-40B4-BE49-F238E27FC236}">
                    <a16:creationId xmlns:a16="http://schemas.microsoft.com/office/drawing/2014/main" id="{301966DC-4248-2598-CF2A-C280556A4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3585137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3" name="Straight Connector 3532">
                <a:extLst>
                  <a:ext uri="{FF2B5EF4-FFF2-40B4-BE49-F238E27FC236}">
                    <a16:creationId xmlns:a16="http://schemas.microsoft.com/office/drawing/2014/main" id="{0096D1BC-30FB-4F67-D161-CE318AAD6B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4095011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4" name="Straight Connector 3533">
                <a:extLst>
                  <a:ext uri="{FF2B5EF4-FFF2-40B4-BE49-F238E27FC236}">
                    <a16:creationId xmlns:a16="http://schemas.microsoft.com/office/drawing/2014/main" id="{9C31CA79-F7AE-F93A-8FC3-6D87B2E97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836" y="4604885"/>
                <a:ext cx="72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535" name="Group 3534">
                <a:extLst>
                  <a:ext uri="{FF2B5EF4-FFF2-40B4-BE49-F238E27FC236}">
                    <a16:creationId xmlns:a16="http://schemas.microsoft.com/office/drawing/2014/main" id="{B701C40D-ECCA-436B-3306-3CA522DF6A49}"/>
                  </a:ext>
                </a:extLst>
              </p:cNvPr>
              <p:cNvGrpSpPr/>
              <p:nvPr/>
            </p:nvGrpSpPr>
            <p:grpSpPr>
              <a:xfrm>
                <a:off x="7331054" y="4671395"/>
                <a:ext cx="4232159" cy="72000"/>
                <a:chOff x="1555796" y="4987925"/>
                <a:chExt cx="4232159" cy="72000"/>
              </a:xfrm>
            </p:grpSpPr>
            <p:cxnSp>
              <p:nvCxnSpPr>
                <p:cNvPr id="3691" name="Straight Connector 3690">
                  <a:extLst>
                    <a:ext uri="{FF2B5EF4-FFF2-40B4-BE49-F238E27FC236}">
                      <a16:creationId xmlns:a16="http://schemas.microsoft.com/office/drawing/2014/main" id="{1C7C6BB2-E611-90CE-C32F-13AAEE0EC42B}"/>
                    </a:ext>
                  </a:extLst>
                </p:cNvPr>
                <p:cNvCxnSpPr/>
                <p:nvPr/>
              </p:nvCxnSpPr>
              <p:spPr>
                <a:xfrm rot="5400000">
                  <a:off x="5751955" y="5023925"/>
                  <a:ext cx="72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92" name="Straight Connector 3691">
                  <a:extLst>
                    <a:ext uri="{FF2B5EF4-FFF2-40B4-BE49-F238E27FC236}">
                      <a16:creationId xmlns:a16="http://schemas.microsoft.com/office/drawing/2014/main" id="{ED3C3DEB-E617-AEA8-2C44-4A3886754311}"/>
                    </a:ext>
                  </a:extLst>
                </p:cNvPr>
                <p:cNvCxnSpPr/>
                <p:nvPr/>
              </p:nvCxnSpPr>
              <p:spPr>
                <a:xfrm rot="5400000">
                  <a:off x="4693916" y="5023925"/>
                  <a:ext cx="72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93" name="Straight Connector 3692">
                  <a:extLst>
                    <a:ext uri="{FF2B5EF4-FFF2-40B4-BE49-F238E27FC236}">
                      <a16:creationId xmlns:a16="http://schemas.microsoft.com/office/drawing/2014/main" id="{FA7A1F6A-E759-688C-F796-8AE7A9C01B1B}"/>
                    </a:ext>
                  </a:extLst>
                </p:cNvPr>
                <p:cNvCxnSpPr/>
                <p:nvPr/>
              </p:nvCxnSpPr>
              <p:spPr>
                <a:xfrm rot="5400000">
                  <a:off x="3635876" y="5023925"/>
                  <a:ext cx="72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94" name="Straight Connector 3693">
                  <a:extLst>
                    <a:ext uri="{FF2B5EF4-FFF2-40B4-BE49-F238E27FC236}">
                      <a16:creationId xmlns:a16="http://schemas.microsoft.com/office/drawing/2014/main" id="{FEC557F6-6F9E-E3E7-DED7-EDB28B533AB8}"/>
                    </a:ext>
                  </a:extLst>
                </p:cNvPr>
                <p:cNvCxnSpPr/>
                <p:nvPr/>
              </p:nvCxnSpPr>
              <p:spPr>
                <a:xfrm rot="5400000">
                  <a:off x="2577836" y="5023925"/>
                  <a:ext cx="72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95" name="Straight Connector 3694">
                  <a:extLst>
                    <a:ext uri="{FF2B5EF4-FFF2-40B4-BE49-F238E27FC236}">
                      <a16:creationId xmlns:a16="http://schemas.microsoft.com/office/drawing/2014/main" id="{4CB56C20-27C7-FEB6-A96B-008FBBBAC57E}"/>
                    </a:ext>
                  </a:extLst>
                </p:cNvPr>
                <p:cNvCxnSpPr/>
                <p:nvPr/>
              </p:nvCxnSpPr>
              <p:spPr>
                <a:xfrm rot="5400000">
                  <a:off x="1519796" y="5023925"/>
                  <a:ext cx="72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536" name="Freeform: Shape 3535">
                <a:extLst>
                  <a:ext uri="{FF2B5EF4-FFF2-40B4-BE49-F238E27FC236}">
                    <a16:creationId xmlns:a16="http://schemas.microsoft.com/office/drawing/2014/main" id="{816C79B0-F803-0094-882E-4D6EE06D257E}"/>
                  </a:ext>
                </a:extLst>
              </p:cNvPr>
              <p:cNvSpPr/>
              <p:nvPr/>
            </p:nvSpPr>
            <p:spPr>
              <a:xfrm>
                <a:off x="7327680" y="3819201"/>
                <a:ext cx="4252754" cy="795193"/>
              </a:xfrm>
              <a:custGeom>
                <a:avLst/>
                <a:gdLst>
                  <a:gd name="connsiteX0" fmla="*/ 4269527 w 4269526"/>
                  <a:gd name="connsiteY0" fmla="*/ 0 h 1086016"/>
                  <a:gd name="connsiteX1" fmla="*/ 4155882 w 4269526"/>
                  <a:gd name="connsiteY1" fmla="*/ 0 h 1086016"/>
                  <a:gd name="connsiteX2" fmla="*/ 4155882 w 4269526"/>
                  <a:gd name="connsiteY2" fmla="*/ 22190 h 1086016"/>
                  <a:gd name="connsiteX3" fmla="*/ 4065834 w 4269526"/>
                  <a:gd name="connsiteY3" fmla="*/ 22190 h 1086016"/>
                  <a:gd name="connsiteX4" fmla="*/ 4065834 w 4269526"/>
                  <a:gd name="connsiteY4" fmla="*/ 37238 h 1086016"/>
                  <a:gd name="connsiteX5" fmla="*/ 4033309 w 4269526"/>
                  <a:gd name="connsiteY5" fmla="*/ 37238 h 1086016"/>
                  <a:gd name="connsiteX6" fmla="*/ 4033309 w 4269526"/>
                  <a:gd name="connsiteY6" fmla="*/ 55984 h 1086016"/>
                  <a:gd name="connsiteX7" fmla="*/ 3882165 w 4269526"/>
                  <a:gd name="connsiteY7" fmla="*/ 55984 h 1086016"/>
                  <a:gd name="connsiteX8" fmla="*/ 3882165 w 4269526"/>
                  <a:gd name="connsiteY8" fmla="*/ 74348 h 1086016"/>
                  <a:gd name="connsiteX9" fmla="*/ 3871069 w 4269526"/>
                  <a:gd name="connsiteY9" fmla="*/ 74348 h 1086016"/>
                  <a:gd name="connsiteX10" fmla="*/ 3871069 w 4269526"/>
                  <a:gd name="connsiteY10" fmla="*/ 93094 h 1086016"/>
                  <a:gd name="connsiteX11" fmla="*/ 3851171 w 4269526"/>
                  <a:gd name="connsiteY11" fmla="*/ 93094 h 1086016"/>
                  <a:gd name="connsiteX12" fmla="*/ 3851171 w 4269526"/>
                  <a:gd name="connsiteY12" fmla="*/ 108143 h 1086016"/>
                  <a:gd name="connsiteX13" fmla="*/ 3640973 w 4269526"/>
                  <a:gd name="connsiteY13" fmla="*/ 108143 h 1086016"/>
                  <a:gd name="connsiteX14" fmla="*/ 3640973 w 4269526"/>
                  <a:gd name="connsiteY14" fmla="*/ 123191 h 1086016"/>
                  <a:gd name="connsiteX15" fmla="*/ 3603474 w 4269526"/>
                  <a:gd name="connsiteY15" fmla="*/ 123191 h 1086016"/>
                  <a:gd name="connsiteX16" fmla="*/ 3603474 w 4269526"/>
                  <a:gd name="connsiteY16" fmla="*/ 141427 h 1086016"/>
                  <a:gd name="connsiteX17" fmla="*/ 3572097 w 4269526"/>
                  <a:gd name="connsiteY17" fmla="*/ 141427 h 1086016"/>
                  <a:gd name="connsiteX18" fmla="*/ 3572097 w 4269526"/>
                  <a:gd name="connsiteY18" fmla="*/ 160428 h 1086016"/>
                  <a:gd name="connsiteX19" fmla="*/ 3478477 w 4269526"/>
                  <a:gd name="connsiteY19" fmla="*/ 160428 h 1086016"/>
                  <a:gd name="connsiteX20" fmla="*/ 3478477 w 4269526"/>
                  <a:gd name="connsiteY20" fmla="*/ 178792 h 1086016"/>
                  <a:gd name="connsiteX21" fmla="*/ 3370572 w 4269526"/>
                  <a:gd name="connsiteY21" fmla="*/ 178792 h 1086016"/>
                  <a:gd name="connsiteX22" fmla="*/ 3370572 w 4269526"/>
                  <a:gd name="connsiteY22" fmla="*/ 193585 h 1086016"/>
                  <a:gd name="connsiteX23" fmla="*/ 3255652 w 4269526"/>
                  <a:gd name="connsiteY23" fmla="*/ 193585 h 1086016"/>
                  <a:gd name="connsiteX24" fmla="*/ 3255652 w 4269526"/>
                  <a:gd name="connsiteY24" fmla="*/ 212587 h 1086016"/>
                  <a:gd name="connsiteX25" fmla="*/ 3230780 w 4269526"/>
                  <a:gd name="connsiteY25" fmla="*/ 212587 h 1086016"/>
                  <a:gd name="connsiteX26" fmla="*/ 3230780 w 4269526"/>
                  <a:gd name="connsiteY26" fmla="*/ 228018 h 1086016"/>
                  <a:gd name="connsiteX27" fmla="*/ 3105145 w 4269526"/>
                  <a:gd name="connsiteY27" fmla="*/ 228018 h 1086016"/>
                  <a:gd name="connsiteX28" fmla="*/ 3105145 w 4269526"/>
                  <a:gd name="connsiteY28" fmla="*/ 242428 h 1086016"/>
                  <a:gd name="connsiteX29" fmla="*/ 2894692 w 4269526"/>
                  <a:gd name="connsiteY29" fmla="*/ 242428 h 1086016"/>
                  <a:gd name="connsiteX30" fmla="*/ 2894692 w 4269526"/>
                  <a:gd name="connsiteY30" fmla="*/ 257476 h 1086016"/>
                  <a:gd name="connsiteX31" fmla="*/ 2826709 w 4269526"/>
                  <a:gd name="connsiteY31" fmla="*/ 257476 h 1086016"/>
                  <a:gd name="connsiteX32" fmla="*/ 2826709 w 4269526"/>
                  <a:gd name="connsiteY32" fmla="*/ 272907 h 1086016"/>
                  <a:gd name="connsiteX33" fmla="*/ 2800689 w 4269526"/>
                  <a:gd name="connsiteY33" fmla="*/ 272907 h 1086016"/>
                  <a:gd name="connsiteX34" fmla="*/ 2800689 w 4269526"/>
                  <a:gd name="connsiteY34" fmla="*/ 283237 h 1086016"/>
                  <a:gd name="connsiteX35" fmla="*/ 2784363 w 4269526"/>
                  <a:gd name="connsiteY35" fmla="*/ 283237 h 1086016"/>
                  <a:gd name="connsiteX36" fmla="*/ 2784363 w 4269526"/>
                  <a:gd name="connsiteY36" fmla="*/ 291016 h 1086016"/>
                  <a:gd name="connsiteX37" fmla="*/ 2650056 w 4269526"/>
                  <a:gd name="connsiteY37" fmla="*/ 291016 h 1086016"/>
                  <a:gd name="connsiteX38" fmla="*/ 2650056 w 4269526"/>
                  <a:gd name="connsiteY38" fmla="*/ 309762 h 1086016"/>
                  <a:gd name="connsiteX39" fmla="*/ 2627352 w 4269526"/>
                  <a:gd name="connsiteY39" fmla="*/ 309762 h 1086016"/>
                  <a:gd name="connsiteX40" fmla="*/ 2627352 w 4269526"/>
                  <a:gd name="connsiteY40" fmla="*/ 324173 h 1086016"/>
                  <a:gd name="connsiteX41" fmla="*/ 2604649 w 4269526"/>
                  <a:gd name="connsiteY41" fmla="*/ 324173 h 1086016"/>
                  <a:gd name="connsiteX42" fmla="*/ 2604649 w 4269526"/>
                  <a:gd name="connsiteY42" fmla="*/ 354524 h 1086016"/>
                  <a:gd name="connsiteX43" fmla="*/ 2277489 w 4269526"/>
                  <a:gd name="connsiteY43" fmla="*/ 354524 h 1086016"/>
                  <a:gd name="connsiteX44" fmla="*/ 2277489 w 4269526"/>
                  <a:gd name="connsiteY44" fmla="*/ 373015 h 1086016"/>
                  <a:gd name="connsiteX45" fmla="*/ 2256572 w 4269526"/>
                  <a:gd name="connsiteY45" fmla="*/ 373015 h 1086016"/>
                  <a:gd name="connsiteX46" fmla="*/ 2256572 w 4269526"/>
                  <a:gd name="connsiteY46" fmla="*/ 384620 h 1086016"/>
                  <a:gd name="connsiteX47" fmla="*/ 2208614 w 4269526"/>
                  <a:gd name="connsiteY47" fmla="*/ 384620 h 1086016"/>
                  <a:gd name="connsiteX48" fmla="*/ 2208614 w 4269526"/>
                  <a:gd name="connsiteY48" fmla="*/ 411018 h 1086016"/>
                  <a:gd name="connsiteX49" fmla="*/ 2137060 w 4269526"/>
                  <a:gd name="connsiteY49" fmla="*/ 411018 h 1086016"/>
                  <a:gd name="connsiteX50" fmla="*/ 2137060 w 4269526"/>
                  <a:gd name="connsiteY50" fmla="*/ 421475 h 1086016"/>
                  <a:gd name="connsiteX51" fmla="*/ 2058107 w 4269526"/>
                  <a:gd name="connsiteY51" fmla="*/ 421475 h 1086016"/>
                  <a:gd name="connsiteX52" fmla="*/ 2058107 w 4269526"/>
                  <a:gd name="connsiteY52" fmla="*/ 429765 h 1086016"/>
                  <a:gd name="connsiteX53" fmla="*/ 2046628 w 4269526"/>
                  <a:gd name="connsiteY53" fmla="*/ 429765 h 1086016"/>
                  <a:gd name="connsiteX54" fmla="*/ 2046628 w 4269526"/>
                  <a:gd name="connsiteY54" fmla="*/ 441242 h 1086016"/>
                  <a:gd name="connsiteX55" fmla="*/ 1999946 w 4269526"/>
                  <a:gd name="connsiteY55" fmla="*/ 441242 h 1086016"/>
                  <a:gd name="connsiteX56" fmla="*/ 1999946 w 4269526"/>
                  <a:gd name="connsiteY56" fmla="*/ 451317 h 1086016"/>
                  <a:gd name="connsiteX57" fmla="*/ 1964105 w 4269526"/>
                  <a:gd name="connsiteY57" fmla="*/ 451317 h 1086016"/>
                  <a:gd name="connsiteX58" fmla="*/ 1964105 w 4269526"/>
                  <a:gd name="connsiteY58" fmla="*/ 465089 h 1086016"/>
                  <a:gd name="connsiteX59" fmla="*/ 1897653 w 4269526"/>
                  <a:gd name="connsiteY59" fmla="*/ 465089 h 1086016"/>
                  <a:gd name="connsiteX60" fmla="*/ 1897653 w 4269526"/>
                  <a:gd name="connsiteY60" fmla="*/ 481413 h 1086016"/>
                  <a:gd name="connsiteX61" fmla="*/ 1881454 w 4269526"/>
                  <a:gd name="connsiteY61" fmla="*/ 481413 h 1086016"/>
                  <a:gd name="connsiteX62" fmla="*/ 1881454 w 4269526"/>
                  <a:gd name="connsiteY62" fmla="*/ 487917 h 1086016"/>
                  <a:gd name="connsiteX63" fmla="*/ 1787707 w 4269526"/>
                  <a:gd name="connsiteY63" fmla="*/ 487917 h 1086016"/>
                  <a:gd name="connsiteX64" fmla="*/ 1787707 w 4269526"/>
                  <a:gd name="connsiteY64" fmla="*/ 503220 h 1086016"/>
                  <a:gd name="connsiteX65" fmla="*/ 1765258 w 4269526"/>
                  <a:gd name="connsiteY65" fmla="*/ 503220 h 1086016"/>
                  <a:gd name="connsiteX66" fmla="*/ 1765258 w 4269526"/>
                  <a:gd name="connsiteY66" fmla="*/ 510616 h 1086016"/>
                  <a:gd name="connsiteX67" fmla="*/ 1734264 w 4269526"/>
                  <a:gd name="connsiteY67" fmla="*/ 510616 h 1086016"/>
                  <a:gd name="connsiteX68" fmla="*/ 1734264 w 4269526"/>
                  <a:gd name="connsiteY68" fmla="*/ 526302 h 1086016"/>
                  <a:gd name="connsiteX69" fmla="*/ 1716408 w 4269526"/>
                  <a:gd name="connsiteY69" fmla="*/ 526302 h 1086016"/>
                  <a:gd name="connsiteX70" fmla="*/ 1716408 w 4269526"/>
                  <a:gd name="connsiteY70" fmla="*/ 533954 h 1086016"/>
                  <a:gd name="connsiteX71" fmla="*/ 1688092 w 4269526"/>
                  <a:gd name="connsiteY71" fmla="*/ 533954 h 1086016"/>
                  <a:gd name="connsiteX72" fmla="*/ 1688092 w 4269526"/>
                  <a:gd name="connsiteY72" fmla="*/ 541350 h 1086016"/>
                  <a:gd name="connsiteX73" fmla="*/ 1650976 w 4269526"/>
                  <a:gd name="connsiteY73" fmla="*/ 541350 h 1086016"/>
                  <a:gd name="connsiteX74" fmla="*/ 1650976 w 4269526"/>
                  <a:gd name="connsiteY74" fmla="*/ 549640 h 1086016"/>
                  <a:gd name="connsiteX75" fmla="*/ 1647532 w 4269526"/>
                  <a:gd name="connsiteY75" fmla="*/ 549640 h 1086016"/>
                  <a:gd name="connsiteX76" fmla="*/ 1647532 w 4269526"/>
                  <a:gd name="connsiteY76" fmla="*/ 556016 h 1086016"/>
                  <a:gd name="connsiteX77" fmla="*/ 1637456 w 4269526"/>
                  <a:gd name="connsiteY77" fmla="*/ 556016 h 1086016"/>
                  <a:gd name="connsiteX78" fmla="*/ 1637456 w 4269526"/>
                  <a:gd name="connsiteY78" fmla="*/ 586240 h 1086016"/>
                  <a:gd name="connsiteX79" fmla="*/ 1511439 w 4269526"/>
                  <a:gd name="connsiteY79" fmla="*/ 586240 h 1086016"/>
                  <a:gd name="connsiteX80" fmla="*/ 1511439 w 4269526"/>
                  <a:gd name="connsiteY80" fmla="*/ 608557 h 1086016"/>
                  <a:gd name="connsiteX81" fmla="*/ 1466032 w 4269526"/>
                  <a:gd name="connsiteY81" fmla="*/ 608557 h 1086016"/>
                  <a:gd name="connsiteX82" fmla="*/ 1466032 w 4269526"/>
                  <a:gd name="connsiteY82" fmla="*/ 623095 h 1086016"/>
                  <a:gd name="connsiteX83" fmla="*/ 1416798 w 4269526"/>
                  <a:gd name="connsiteY83" fmla="*/ 623095 h 1086016"/>
                  <a:gd name="connsiteX84" fmla="*/ 1416798 w 4269526"/>
                  <a:gd name="connsiteY84" fmla="*/ 630364 h 1086016"/>
                  <a:gd name="connsiteX85" fmla="*/ 1394733 w 4269526"/>
                  <a:gd name="connsiteY85" fmla="*/ 630364 h 1086016"/>
                  <a:gd name="connsiteX86" fmla="*/ 1394733 w 4269526"/>
                  <a:gd name="connsiteY86" fmla="*/ 641459 h 1086016"/>
                  <a:gd name="connsiteX87" fmla="*/ 1343459 w 4269526"/>
                  <a:gd name="connsiteY87" fmla="*/ 641459 h 1086016"/>
                  <a:gd name="connsiteX88" fmla="*/ 1343459 w 4269526"/>
                  <a:gd name="connsiteY88" fmla="*/ 652171 h 1086016"/>
                  <a:gd name="connsiteX89" fmla="*/ 1312720 w 4269526"/>
                  <a:gd name="connsiteY89" fmla="*/ 652171 h 1086016"/>
                  <a:gd name="connsiteX90" fmla="*/ 1312720 w 4269526"/>
                  <a:gd name="connsiteY90" fmla="*/ 657145 h 1086016"/>
                  <a:gd name="connsiteX91" fmla="*/ 1289251 w 4269526"/>
                  <a:gd name="connsiteY91" fmla="*/ 657145 h 1086016"/>
                  <a:gd name="connsiteX92" fmla="*/ 1289251 w 4269526"/>
                  <a:gd name="connsiteY92" fmla="*/ 683288 h 1086016"/>
                  <a:gd name="connsiteX93" fmla="*/ 1258512 w 4269526"/>
                  <a:gd name="connsiteY93" fmla="*/ 683288 h 1086016"/>
                  <a:gd name="connsiteX94" fmla="*/ 1258512 w 4269526"/>
                  <a:gd name="connsiteY94" fmla="*/ 697570 h 1086016"/>
                  <a:gd name="connsiteX95" fmla="*/ 1234023 w 4269526"/>
                  <a:gd name="connsiteY95" fmla="*/ 697570 h 1086016"/>
                  <a:gd name="connsiteX96" fmla="*/ 1234023 w 4269526"/>
                  <a:gd name="connsiteY96" fmla="*/ 706115 h 1086016"/>
                  <a:gd name="connsiteX97" fmla="*/ 1212850 w 4269526"/>
                  <a:gd name="connsiteY97" fmla="*/ 706115 h 1086016"/>
                  <a:gd name="connsiteX98" fmla="*/ 1212850 w 4269526"/>
                  <a:gd name="connsiteY98" fmla="*/ 716444 h 1086016"/>
                  <a:gd name="connsiteX99" fmla="*/ 1161321 w 4269526"/>
                  <a:gd name="connsiteY99" fmla="*/ 716444 h 1086016"/>
                  <a:gd name="connsiteX100" fmla="*/ 1161321 w 4269526"/>
                  <a:gd name="connsiteY100" fmla="*/ 751132 h 1086016"/>
                  <a:gd name="connsiteX101" fmla="*/ 1153540 w 4269526"/>
                  <a:gd name="connsiteY101" fmla="*/ 751132 h 1086016"/>
                  <a:gd name="connsiteX102" fmla="*/ 1153540 w 4269526"/>
                  <a:gd name="connsiteY102" fmla="*/ 761461 h 1086016"/>
                  <a:gd name="connsiteX103" fmla="*/ 1078670 w 4269526"/>
                  <a:gd name="connsiteY103" fmla="*/ 761461 h 1086016"/>
                  <a:gd name="connsiteX104" fmla="*/ 1078670 w 4269526"/>
                  <a:gd name="connsiteY104" fmla="*/ 783778 h 1086016"/>
                  <a:gd name="connsiteX105" fmla="*/ 1041553 w 4269526"/>
                  <a:gd name="connsiteY105" fmla="*/ 783778 h 1086016"/>
                  <a:gd name="connsiteX106" fmla="*/ 1041553 w 4269526"/>
                  <a:gd name="connsiteY106" fmla="*/ 791558 h 1086016"/>
                  <a:gd name="connsiteX107" fmla="*/ 1022166 w 4269526"/>
                  <a:gd name="connsiteY107" fmla="*/ 791558 h 1086016"/>
                  <a:gd name="connsiteX108" fmla="*/ 1022166 w 4269526"/>
                  <a:gd name="connsiteY108" fmla="*/ 802397 h 1086016"/>
                  <a:gd name="connsiteX109" fmla="*/ 998570 w 4269526"/>
                  <a:gd name="connsiteY109" fmla="*/ 802397 h 1086016"/>
                  <a:gd name="connsiteX110" fmla="*/ 998570 w 4269526"/>
                  <a:gd name="connsiteY110" fmla="*/ 810176 h 1086016"/>
                  <a:gd name="connsiteX111" fmla="*/ 970637 w 4269526"/>
                  <a:gd name="connsiteY111" fmla="*/ 810176 h 1086016"/>
                  <a:gd name="connsiteX112" fmla="*/ 970637 w 4269526"/>
                  <a:gd name="connsiteY112" fmla="*/ 817956 h 1086016"/>
                  <a:gd name="connsiteX113" fmla="*/ 927909 w 4269526"/>
                  <a:gd name="connsiteY113" fmla="*/ 817956 h 1086016"/>
                  <a:gd name="connsiteX114" fmla="*/ 927909 w 4269526"/>
                  <a:gd name="connsiteY114" fmla="*/ 824714 h 1086016"/>
                  <a:gd name="connsiteX115" fmla="*/ 891047 w 4269526"/>
                  <a:gd name="connsiteY115" fmla="*/ 824714 h 1086016"/>
                  <a:gd name="connsiteX116" fmla="*/ 891047 w 4269526"/>
                  <a:gd name="connsiteY116" fmla="*/ 832494 h 1086016"/>
                  <a:gd name="connsiteX117" fmla="*/ 873446 w 4269526"/>
                  <a:gd name="connsiteY117" fmla="*/ 832494 h 1086016"/>
                  <a:gd name="connsiteX118" fmla="*/ 873446 w 4269526"/>
                  <a:gd name="connsiteY118" fmla="*/ 840528 h 1086016"/>
                  <a:gd name="connsiteX119" fmla="*/ 868344 w 4269526"/>
                  <a:gd name="connsiteY119" fmla="*/ 840528 h 1086016"/>
                  <a:gd name="connsiteX120" fmla="*/ 868344 w 4269526"/>
                  <a:gd name="connsiteY120" fmla="*/ 847797 h 1086016"/>
                  <a:gd name="connsiteX121" fmla="*/ 845513 w 4269526"/>
                  <a:gd name="connsiteY121" fmla="*/ 847797 h 1086016"/>
                  <a:gd name="connsiteX122" fmla="*/ 845513 w 4269526"/>
                  <a:gd name="connsiteY122" fmla="*/ 855448 h 1086016"/>
                  <a:gd name="connsiteX123" fmla="*/ 822937 w 4269526"/>
                  <a:gd name="connsiteY123" fmla="*/ 855448 h 1086016"/>
                  <a:gd name="connsiteX124" fmla="*/ 822937 w 4269526"/>
                  <a:gd name="connsiteY124" fmla="*/ 869731 h 1086016"/>
                  <a:gd name="connsiteX125" fmla="*/ 811585 w 4269526"/>
                  <a:gd name="connsiteY125" fmla="*/ 869731 h 1086016"/>
                  <a:gd name="connsiteX126" fmla="*/ 811585 w 4269526"/>
                  <a:gd name="connsiteY126" fmla="*/ 884524 h 1086016"/>
                  <a:gd name="connsiteX127" fmla="*/ 680466 w 4269526"/>
                  <a:gd name="connsiteY127" fmla="*/ 884524 h 1086016"/>
                  <a:gd name="connsiteX128" fmla="*/ 680466 w 4269526"/>
                  <a:gd name="connsiteY128" fmla="*/ 892559 h 1086016"/>
                  <a:gd name="connsiteX129" fmla="*/ 651768 w 4269526"/>
                  <a:gd name="connsiteY129" fmla="*/ 892559 h 1086016"/>
                  <a:gd name="connsiteX130" fmla="*/ 651768 w 4269526"/>
                  <a:gd name="connsiteY130" fmla="*/ 899573 h 1086016"/>
                  <a:gd name="connsiteX131" fmla="*/ 646028 w 4269526"/>
                  <a:gd name="connsiteY131" fmla="*/ 899573 h 1086016"/>
                  <a:gd name="connsiteX132" fmla="*/ 646028 w 4269526"/>
                  <a:gd name="connsiteY132" fmla="*/ 907097 h 1086016"/>
                  <a:gd name="connsiteX133" fmla="*/ 623197 w 4269526"/>
                  <a:gd name="connsiteY133" fmla="*/ 907097 h 1086016"/>
                  <a:gd name="connsiteX134" fmla="*/ 623197 w 4269526"/>
                  <a:gd name="connsiteY134" fmla="*/ 913983 h 1086016"/>
                  <a:gd name="connsiteX135" fmla="*/ 566821 w 4269526"/>
                  <a:gd name="connsiteY135" fmla="*/ 913983 h 1086016"/>
                  <a:gd name="connsiteX136" fmla="*/ 566821 w 4269526"/>
                  <a:gd name="connsiteY136" fmla="*/ 921762 h 1086016"/>
                  <a:gd name="connsiteX137" fmla="*/ 523583 w 4269526"/>
                  <a:gd name="connsiteY137" fmla="*/ 921762 h 1086016"/>
                  <a:gd name="connsiteX138" fmla="*/ 523583 w 4269526"/>
                  <a:gd name="connsiteY138" fmla="*/ 926481 h 1086016"/>
                  <a:gd name="connsiteX139" fmla="*/ 498456 w 4269526"/>
                  <a:gd name="connsiteY139" fmla="*/ 926481 h 1086016"/>
                  <a:gd name="connsiteX140" fmla="*/ 498456 w 4269526"/>
                  <a:gd name="connsiteY140" fmla="*/ 944334 h 1086016"/>
                  <a:gd name="connsiteX141" fmla="*/ 441442 w 4269526"/>
                  <a:gd name="connsiteY141" fmla="*/ 944334 h 1086016"/>
                  <a:gd name="connsiteX142" fmla="*/ 441442 w 4269526"/>
                  <a:gd name="connsiteY142" fmla="*/ 951603 h 1086016"/>
                  <a:gd name="connsiteX143" fmla="*/ 404071 w 4269526"/>
                  <a:gd name="connsiteY143" fmla="*/ 951603 h 1086016"/>
                  <a:gd name="connsiteX144" fmla="*/ 404071 w 4269526"/>
                  <a:gd name="connsiteY144" fmla="*/ 959128 h 1086016"/>
                  <a:gd name="connsiteX145" fmla="*/ 349991 w 4269526"/>
                  <a:gd name="connsiteY145" fmla="*/ 959128 h 1086016"/>
                  <a:gd name="connsiteX146" fmla="*/ 349991 w 4269526"/>
                  <a:gd name="connsiteY146" fmla="*/ 966907 h 1086016"/>
                  <a:gd name="connsiteX147" fmla="*/ 344761 w 4269526"/>
                  <a:gd name="connsiteY147" fmla="*/ 966907 h 1086016"/>
                  <a:gd name="connsiteX148" fmla="*/ 344761 w 4269526"/>
                  <a:gd name="connsiteY148" fmla="*/ 981955 h 1086016"/>
                  <a:gd name="connsiteX149" fmla="*/ 332899 w 4269526"/>
                  <a:gd name="connsiteY149" fmla="*/ 981955 h 1086016"/>
                  <a:gd name="connsiteX150" fmla="*/ 332899 w 4269526"/>
                  <a:gd name="connsiteY150" fmla="*/ 996365 h 1086016"/>
                  <a:gd name="connsiteX151" fmla="*/ 264534 w 4269526"/>
                  <a:gd name="connsiteY151" fmla="*/ 996365 h 1086016"/>
                  <a:gd name="connsiteX152" fmla="*/ 264534 w 4269526"/>
                  <a:gd name="connsiteY152" fmla="*/ 1011413 h 1086016"/>
                  <a:gd name="connsiteX153" fmla="*/ 252799 w 4269526"/>
                  <a:gd name="connsiteY153" fmla="*/ 1011413 h 1086016"/>
                  <a:gd name="connsiteX154" fmla="*/ 252799 w 4269526"/>
                  <a:gd name="connsiteY154" fmla="*/ 1019448 h 1086016"/>
                  <a:gd name="connsiteX155" fmla="*/ 241958 w 4269526"/>
                  <a:gd name="connsiteY155" fmla="*/ 1019448 h 1086016"/>
                  <a:gd name="connsiteX156" fmla="*/ 241958 w 4269526"/>
                  <a:gd name="connsiteY156" fmla="*/ 1026717 h 1086016"/>
                  <a:gd name="connsiteX157" fmla="*/ 236218 w 4269526"/>
                  <a:gd name="connsiteY157" fmla="*/ 1026717 h 1086016"/>
                  <a:gd name="connsiteX158" fmla="*/ 236218 w 4269526"/>
                  <a:gd name="connsiteY158" fmla="*/ 1033731 h 1086016"/>
                  <a:gd name="connsiteX159" fmla="*/ 184944 w 4269526"/>
                  <a:gd name="connsiteY159" fmla="*/ 1033731 h 1086016"/>
                  <a:gd name="connsiteX160" fmla="*/ 184944 w 4269526"/>
                  <a:gd name="connsiteY160" fmla="*/ 1041765 h 1086016"/>
                  <a:gd name="connsiteX161" fmla="*/ 179715 w 4269526"/>
                  <a:gd name="connsiteY161" fmla="*/ 1041765 h 1086016"/>
                  <a:gd name="connsiteX162" fmla="*/ 179715 w 4269526"/>
                  <a:gd name="connsiteY162" fmla="*/ 1048524 h 1086016"/>
                  <a:gd name="connsiteX163" fmla="*/ 111094 w 4269526"/>
                  <a:gd name="connsiteY163" fmla="*/ 1048524 h 1086016"/>
                  <a:gd name="connsiteX164" fmla="*/ 111094 w 4269526"/>
                  <a:gd name="connsiteY164" fmla="*/ 1056430 h 1086016"/>
                  <a:gd name="connsiteX165" fmla="*/ 99487 w 4269526"/>
                  <a:gd name="connsiteY165" fmla="*/ 1056430 h 1086016"/>
                  <a:gd name="connsiteX166" fmla="*/ 99487 w 4269526"/>
                  <a:gd name="connsiteY166" fmla="*/ 1071223 h 1086016"/>
                  <a:gd name="connsiteX167" fmla="*/ 93492 w 4269526"/>
                  <a:gd name="connsiteY167" fmla="*/ 1071223 h 1086016"/>
                  <a:gd name="connsiteX168" fmla="*/ 93492 w 4269526"/>
                  <a:gd name="connsiteY168" fmla="*/ 1078747 h 1086016"/>
                  <a:gd name="connsiteX169" fmla="*/ 22831 w 4269526"/>
                  <a:gd name="connsiteY169" fmla="*/ 1078747 h 1086016"/>
                  <a:gd name="connsiteX170" fmla="*/ 22831 w 4269526"/>
                  <a:gd name="connsiteY170" fmla="*/ 1086016 h 1086016"/>
                  <a:gd name="connsiteX171" fmla="*/ 0 w 4269526"/>
                  <a:gd name="connsiteY171" fmla="*/ 1086016 h 108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269526" h="1086016">
                    <a:moveTo>
                      <a:pt x="4269527" y="0"/>
                    </a:moveTo>
                    <a:lnTo>
                      <a:pt x="4155882" y="0"/>
                    </a:lnTo>
                    <a:lnTo>
                      <a:pt x="4155882" y="22190"/>
                    </a:lnTo>
                    <a:lnTo>
                      <a:pt x="4065834" y="22190"/>
                    </a:lnTo>
                    <a:lnTo>
                      <a:pt x="4065834" y="37238"/>
                    </a:lnTo>
                    <a:lnTo>
                      <a:pt x="4033309" y="37238"/>
                    </a:lnTo>
                    <a:lnTo>
                      <a:pt x="4033309" y="55984"/>
                    </a:lnTo>
                    <a:lnTo>
                      <a:pt x="3882165" y="55984"/>
                    </a:lnTo>
                    <a:lnTo>
                      <a:pt x="3882165" y="74348"/>
                    </a:lnTo>
                    <a:lnTo>
                      <a:pt x="3871069" y="74348"/>
                    </a:lnTo>
                    <a:lnTo>
                      <a:pt x="3871069" y="93094"/>
                    </a:lnTo>
                    <a:lnTo>
                      <a:pt x="3851171" y="93094"/>
                    </a:lnTo>
                    <a:lnTo>
                      <a:pt x="3851171" y="108143"/>
                    </a:lnTo>
                    <a:lnTo>
                      <a:pt x="3640973" y="108143"/>
                    </a:lnTo>
                    <a:lnTo>
                      <a:pt x="3640973" y="123191"/>
                    </a:lnTo>
                    <a:lnTo>
                      <a:pt x="3603474" y="123191"/>
                    </a:lnTo>
                    <a:lnTo>
                      <a:pt x="3603474" y="141427"/>
                    </a:lnTo>
                    <a:lnTo>
                      <a:pt x="3572097" y="141427"/>
                    </a:lnTo>
                    <a:lnTo>
                      <a:pt x="3572097" y="160428"/>
                    </a:lnTo>
                    <a:lnTo>
                      <a:pt x="3478477" y="160428"/>
                    </a:lnTo>
                    <a:lnTo>
                      <a:pt x="3478477" y="178792"/>
                    </a:lnTo>
                    <a:lnTo>
                      <a:pt x="3370572" y="178792"/>
                    </a:lnTo>
                    <a:lnTo>
                      <a:pt x="3370572" y="193585"/>
                    </a:lnTo>
                    <a:lnTo>
                      <a:pt x="3255652" y="193585"/>
                    </a:lnTo>
                    <a:lnTo>
                      <a:pt x="3255652" y="212587"/>
                    </a:lnTo>
                    <a:lnTo>
                      <a:pt x="3230780" y="212587"/>
                    </a:lnTo>
                    <a:lnTo>
                      <a:pt x="3230780" y="228018"/>
                    </a:lnTo>
                    <a:lnTo>
                      <a:pt x="3105145" y="228018"/>
                    </a:lnTo>
                    <a:lnTo>
                      <a:pt x="3105145" y="242428"/>
                    </a:lnTo>
                    <a:lnTo>
                      <a:pt x="2894692" y="242428"/>
                    </a:lnTo>
                    <a:lnTo>
                      <a:pt x="2894692" y="257476"/>
                    </a:lnTo>
                    <a:lnTo>
                      <a:pt x="2826709" y="257476"/>
                    </a:lnTo>
                    <a:lnTo>
                      <a:pt x="2826709" y="272907"/>
                    </a:lnTo>
                    <a:lnTo>
                      <a:pt x="2800689" y="272907"/>
                    </a:lnTo>
                    <a:lnTo>
                      <a:pt x="2800689" y="283237"/>
                    </a:lnTo>
                    <a:lnTo>
                      <a:pt x="2784363" y="283237"/>
                    </a:lnTo>
                    <a:lnTo>
                      <a:pt x="2784363" y="291016"/>
                    </a:lnTo>
                    <a:lnTo>
                      <a:pt x="2650056" y="291016"/>
                    </a:lnTo>
                    <a:lnTo>
                      <a:pt x="2650056" y="309762"/>
                    </a:lnTo>
                    <a:lnTo>
                      <a:pt x="2627352" y="309762"/>
                    </a:lnTo>
                    <a:lnTo>
                      <a:pt x="2627352" y="324173"/>
                    </a:lnTo>
                    <a:lnTo>
                      <a:pt x="2604649" y="324173"/>
                    </a:lnTo>
                    <a:lnTo>
                      <a:pt x="2604649" y="354524"/>
                    </a:lnTo>
                    <a:lnTo>
                      <a:pt x="2277489" y="354524"/>
                    </a:lnTo>
                    <a:lnTo>
                      <a:pt x="2277489" y="373015"/>
                    </a:lnTo>
                    <a:lnTo>
                      <a:pt x="2256572" y="373015"/>
                    </a:lnTo>
                    <a:lnTo>
                      <a:pt x="2256572" y="384620"/>
                    </a:lnTo>
                    <a:lnTo>
                      <a:pt x="2208614" y="384620"/>
                    </a:lnTo>
                    <a:lnTo>
                      <a:pt x="2208614" y="411018"/>
                    </a:lnTo>
                    <a:lnTo>
                      <a:pt x="2137060" y="411018"/>
                    </a:lnTo>
                    <a:lnTo>
                      <a:pt x="2137060" y="421475"/>
                    </a:lnTo>
                    <a:lnTo>
                      <a:pt x="2058107" y="421475"/>
                    </a:lnTo>
                    <a:lnTo>
                      <a:pt x="2058107" y="429765"/>
                    </a:lnTo>
                    <a:lnTo>
                      <a:pt x="2046628" y="429765"/>
                    </a:lnTo>
                    <a:lnTo>
                      <a:pt x="2046628" y="441242"/>
                    </a:lnTo>
                    <a:lnTo>
                      <a:pt x="1999946" y="441242"/>
                    </a:lnTo>
                    <a:lnTo>
                      <a:pt x="1999946" y="451317"/>
                    </a:lnTo>
                    <a:lnTo>
                      <a:pt x="1964105" y="451317"/>
                    </a:lnTo>
                    <a:lnTo>
                      <a:pt x="1964105" y="465089"/>
                    </a:lnTo>
                    <a:lnTo>
                      <a:pt x="1897653" y="465089"/>
                    </a:lnTo>
                    <a:lnTo>
                      <a:pt x="1897653" y="481413"/>
                    </a:lnTo>
                    <a:lnTo>
                      <a:pt x="1881454" y="481413"/>
                    </a:lnTo>
                    <a:lnTo>
                      <a:pt x="1881454" y="487917"/>
                    </a:lnTo>
                    <a:lnTo>
                      <a:pt x="1787707" y="487917"/>
                    </a:lnTo>
                    <a:lnTo>
                      <a:pt x="1787707" y="503220"/>
                    </a:lnTo>
                    <a:lnTo>
                      <a:pt x="1765258" y="503220"/>
                    </a:lnTo>
                    <a:lnTo>
                      <a:pt x="1765258" y="510616"/>
                    </a:lnTo>
                    <a:lnTo>
                      <a:pt x="1734264" y="510616"/>
                    </a:lnTo>
                    <a:lnTo>
                      <a:pt x="1734264" y="526302"/>
                    </a:lnTo>
                    <a:lnTo>
                      <a:pt x="1716408" y="526302"/>
                    </a:lnTo>
                    <a:lnTo>
                      <a:pt x="1716408" y="533954"/>
                    </a:lnTo>
                    <a:lnTo>
                      <a:pt x="1688092" y="533954"/>
                    </a:lnTo>
                    <a:lnTo>
                      <a:pt x="1688092" y="541350"/>
                    </a:lnTo>
                    <a:lnTo>
                      <a:pt x="1650976" y="541350"/>
                    </a:lnTo>
                    <a:lnTo>
                      <a:pt x="1650976" y="549640"/>
                    </a:lnTo>
                    <a:lnTo>
                      <a:pt x="1647532" y="549640"/>
                    </a:lnTo>
                    <a:lnTo>
                      <a:pt x="1647532" y="556016"/>
                    </a:lnTo>
                    <a:lnTo>
                      <a:pt x="1637456" y="556016"/>
                    </a:lnTo>
                    <a:lnTo>
                      <a:pt x="1637456" y="586240"/>
                    </a:lnTo>
                    <a:lnTo>
                      <a:pt x="1511439" y="586240"/>
                    </a:lnTo>
                    <a:lnTo>
                      <a:pt x="1511439" y="608557"/>
                    </a:lnTo>
                    <a:lnTo>
                      <a:pt x="1466032" y="608557"/>
                    </a:lnTo>
                    <a:lnTo>
                      <a:pt x="1466032" y="623095"/>
                    </a:lnTo>
                    <a:lnTo>
                      <a:pt x="1416798" y="623095"/>
                    </a:lnTo>
                    <a:lnTo>
                      <a:pt x="1416798" y="630364"/>
                    </a:lnTo>
                    <a:lnTo>
                      <a:pt x="1394733" y="630364"/>
                    </a:lnTo>
                    <a:lnTo>
                      <a:pt x="1394733" y="641459"/>
                    </a:lnTo>
                    <a:lnTo>
                      <a:pt x="1343459" y="641459"/>
                    </a:lnTo>
                    <a:lnTo>
                      <a:pt x="1343459" y="652171"/>
                    </a:lnTo>
                    <a:lnTo>
                      <a:pt x="1312720" y="652171"/>
                    </a:lnTo>
                    <a:lnTo>
                      <a:pt x="1312720" y="657145"/>
                    </a:lnTo>
                    <a:lnTo>
                      <a:pt x="1289251" y="657145"/>
                    </a:lnTo>
                    <a:lnTo>
                      <a:pt x="1289251" y="683288"/>
                    </a:lnTo>
                    <a:lnTo>
                      <a:pt x="1258512" y="683288"/>
                    </a:lnTo>
                    <a:lnTo>
                      <a:pt x="1258512" y="697570"/>
                    </a:lnTo>
                    <a:lnTo>
                      <a:pt x="1234023" y="697570"/>
                    </a:lnTo>
                    <a:lnTo>
                      <a:pt x="1234023" y="706115"/>
                    </a:lnTo>
                    <a:lnTo>
                      <a:pt x="1212850" y="706115"/>
                    </a:lnTo>
                    <a:lnTo>
                      <a:pt x="1212850" y="716444"/>
                    </a:lnTo>
                    <a:lnTo>
                      <a:pt x="1161321" y="716444"/>
                    </a:lnTo>
                    <a:lnTo>
                      <a:pt x="1161321" y="751132"/>
                    </a:lnTo>
                    <a:lnTo>
                      <a:pt x="1153540" y="751132"/>
                    </a:lnTo>
                    <a:lnTo>
                      <a:pt x="1153540" y="761461"/>
                    </a:lnTo>
                    <a:lnTo>
                      <a:pt x="1078670" y="761461"/>
                    </a:lnTo>
                    <a:lnTo>
                      <a:pt x="1078670" y="783778"/>
                    </a:lnTo>
                    <a:lnTo>
                      <a:pt x="1041553" y="783778"/>
                    </a:lnTo>
                    <a:lnTo>
                      <a:pt x="1041553" y="791558"/>
                    </a:lnTo>
                    <a:lnTo>
                      <a:pt x="1022166" y="791558"/>
                    </a:lnTo>
                    <a:lnTo>
                      <a:pt x="1022166" y="802397"/>
                    </a:lnTo>
                    <a:lnTo>
                      <a:pt x="998570" y="802397"/>
                    </a:lnTo>
                    <a:lnTo>
                      <a:pt x="998570" y="810176"/>
                    </a:lnTo>
                    <a:lnTo>
                      <a:pt x="970637" y="810176"/>
                    </a:lnTo>
                    <a:lnTo>
                      <a:pt x="970637" y="817956"/>
                    </a:lnTo>
                    <a:lnTo>
                      <a:pt x="927909" y="817956"/>
                    </a:lnTo>
                    <a:lnTo>
                      <a:pt x="927909" y="824714"/>
                    </a:lnTo>
                    <a:lnTo>
                      <a:pt x="891047" y="824714"/>
                    </a:lnTo>
                    <a:lnTo>
                      <a:pt x="891047" y="832494"/>
                    </a:lnTo>
                    <a:lnTo>
                      <a:pt x="873446" y="832494"/>
                    </a:lnTo>
                    <a:lnTo>
                      <a:pt x="873446" y="840528"/>
                    </a:lnTo>
                    <a:lnTo>
                      <a:pt x="868344" y="840528"/>
                    </a:lnTo>
                    <a:lnTo>
                      <a:pt x="868344" y="847797"/>
                    </a:lnTo>
                    <a:lnTo>
                      <a:pt x="845513" y="847797"/>
                    </a:lnTo>
                    <a:lnTo>
                      <a:pt x="845513" y="855448"/>
                    </a:lnTo>
                    <a:lnTo>
                      <a:pt x="822937" y="855448"/>
                    </a:lnTo>
                    <a:lnTo>
                      <a:pt x="822937" y="869731"/>
                    </a:lnTo>
                    <a:lnTo>
                      <a:pt x="811585" y="869731"/>
                    </a:lnTo>
                    <a:lnTo>
                      <a:pt x="811585" y="884524"/>
                    </a:lnTo>
                    <a:lnTo>
                      <a:pt x="680466" y="884524"/>
                    </a:lnTo>
                    <a:lnTo>
                      <a:pt x="680466" y="892559"/>
                    </a:lnTo>
                    <a:lnTo>
                      <a:pt x="651768" y="892559"/>
                    </a:lnTo>
                    <a:lnTo>
                      <a:pt x="651768" y="899573"/>
                    </a:lnTo>
                    <a:lnTo>
                      <a:pt x="646028" y="899573"/>
                    </a:lnTo>
                    <a:lnTo>
                      <a:pt x="646028" y="907097"/>
                    </a:lnTo>
                    <a:lnTo>
                      <a:pt x="623197" y="907097"/>
                    </a:lnTo>
                    <a:lnTo>
                      <a:pt x="623197" y="913983"/>
                    </a:lnTo>
                    <a:lnTo>
                      <a:pt x="566821" y="913983"/>
                    </a:lnTo>
                    <a:lnTo>
                      <a:pt x="566821" y="921762"/>
                    </a:lnTo>
                    <a:lnTo>
                      <a:pt x="523583" y="921762"/>
                    </a:lnTo>
                    <a:lnTo>
                      <a:pt x="523583" y="926481"/>
                    </a:lnTo>
                    <a:lnTo>
                      <a:pt x="498456" y="926481"/>
                    </a:lnTo>
                    <a:lnTo>
                      <a:pt x="498456" y="944334"/>
                    </a:lnTo>
                    <a:lnTo>
                      <a:pt x="441442" y="944334"/>
                    </a:lnTo>
                    <a:lnTo>
                      <a:pt x="441442" y="951603"/>
                    </a:lnTo>
                    <a:lnTo>
                      <a:pt x="404071" y="951603"/>
                    </a:lnTo>
                    <a:lnTo>
                      <a:pt x="404071" y="959128"/>
                    </a:lnTo>
                    <a:lnTo>
                      <a:pt x="349991" y="959128"/>
                    </a:lnTo>
                    <a:lnTo>
                      <a:pt x="349991" y="966907"/>
                    </a:lnTo>
                    <a:lnTo>
                      <a:pt x="344761" y="966907"/>
                    </a:lnTo>
                    <a:lnTo>
                      <a:pt x="344761" y="981955"/>
                    </a:lnTo>
                    <a:lnTo>
                      <a:pt x="332899" y="981955"/>
                    </a:lnTo>
                    <a:lnTo>
                      <a:pt x="332899" y="996365"/>
                    </a:lnTo>
                    <a:lnTo>
                      <a:pt x="264534" y="996365"/>
                    </a:lnTo>
                    <a:lnTo>
                      <a:pt x="264534" y="1011413"/>
                    </a:lnTo>
                    <a:lnTo>
                      <a:pt x="252799" y="1011413"/>
                    </a:lnTo>
                    <a:lnTo>
                      <a:pt x="252799" y="1019448"/>
                    </a:lnTo>
                    <a:lnTo>
                      <a:pt x="241958" y="1019448"/>
                    </a:lnTo>
                    <a:lnTo>
                      <a:pt x="241958" y="1026717"/>
                    </a:lnTo>
                    <a:lnTo>
                      <a:pt x="236218" y="1026717"/>
                    </a:lnTo>
                    <a:lnTo>
                      <a:pt x="236218" y="1033731"/>
                    </a:lnTo>
                    <a:lnTo>
                      <a:pt x="184944" y="1033731"/>
                    </a:lnTo>
                    <a:lnTo>
                      <a:pt x="184944" y="1041765"/>
                    </a:lnTo>
                    <a:lnTo>
                      <a:pt x="179715" y="1041765"/>
                    </a:lnTo>
                    <a:lnTo>
                      <a:pt x="179715" y="1048524"/>
                    </a:lnTo>
                    <a:lnTo>
                      <a:pt x="111094" y="1048524"/>
                    </a:lnTo>
                    <a:lnTo>
                      <a:pt x="111094" y="1056430"/>
                    </a:lnTo>
                    <a:lnTo>
                      <a:pt x="99487" y="1056430"/>
                    </a:lnTo>
                    <a:lnTo>
                      <a:pt x="99487" y="1071223"/>
                    </a:lnTo>
                    <a:lnTo>
                      <a:pt x="93492" y="1071223"/>
                    </a:lnTo>
                    <a:lnTo>
                      <a:pt x="93492" y="1078747"/>
                    </a:lnTo>
                    <a:lnTo>
                      <a:pt x="22831" y="1078747"/>
                    </a:lnTo>
                    <a:lnTo>
                      <a:pt x="22831" y="1086016"/>
                    </a:lnTo>
                    <a:lnTo>
                      <a:pt x="0" y="1086016"/>
                    </a:lnTo>
                  </a:path>
                </a:pathLst>
              </a:custGeom>
              <a:noFill/>
              <a:ln w="19050" cap="flat">
                <a:solidFill>
                  <a:srgbClr val="0079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grpSp>
            <p:nvGrpSpPr>
              <p:cNvPr id="3537" name="Group 3536">
                <a:extLst>
                  <a:ext uri="{FF2B5EF4-FFF2-40B4-BE49-F238E27FC236}">
                    <a16:creationId xmlns:a16="http://schemas.microsoft.com/office/drawing/2014/main" id="{DD5E405A-349F-49CA-5BD8-85D41D473CF4}"/>
                  </a:ext>
                </a:extLst>
              </p:cNvPr>
              <p:cNvGrpSpPr/>
              <p:nvPr/>
            </p:nvGrpSpPr>
            <p:grpSpPr>
              <a:xfrm>
                <a:off x="7813512" y="3791734"/>
                <a:ext cx="3782161" cy="730202"/>
                <a:chOff x="7805918" y="3787969"/>
                <a:chExt cx="3794029" cy="997257"/>
              </a:xfrm>
            </p:grpSpPr>
            <p:grpSp>
              <p:nvGrpSpPr>
                <p:cNvPr id="3538" name="Graphic 9">
                  <a:extLst>
                    <a:ext uri="{FF2B5EF4-FFF2-40B4-BE49-F238E27FC236}">
                      <a16:creationId xmlns:a16="http://schemas.microsoft.com/office/drawing/2014/main" id="{A7A5FF05-7D3F-C2F6-673E-48BE3A7E8AE6}"/>
                    </a:ext>
                  </a:extLst>
                </p:cNvPr>
                <p:cNvGrpSpPr/>
                <p:nvPr/>
              </p:nvGrpSpPr>
              <p:grpSpPr>
                <a:xfrm>
                  <a:off x="11527628" y="3787969"/>
                  <a:ext cx="72319" cy="72307"/>
                  <a:chOff x="11527628" y="378796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89" name="Freeform: Shape 3688">
                    <a:extLst>
                      <a:ext uri="{FF2B5EF4-FFF2-40B4-BE49-F238E27FC236}">
                        <a16:creationId xmlns:a16="http://schemas.microsoft.com/office/drawing/2014/main" id="{0B80248C-949E-D4C1-63D8-6479BCDDCE78}"/>
                      </a:ext>
                    </a:extLst>
                  </p:cNvPr>
                  <p:cNvSpPr/>
                  <p:nvPr/>
                </p:nvSpPr>
                <p:spPr>
                  <a:xfrm>
                    <a:off x="11563724" y="3787969"/>
                    <a:ext cx="12754" cy="72307"/>
                  </a:xfrm>
                  <a:custGeom>
                    <a:avLst/>
                    <a:gdLst>
                      <a:gd name="connsiteX0" fmla="*/ 330 w 12754"/>
                      <a:gd name="connsiteY0" fmla="*/ 0 h 72307"/>
                      <a:gd name="connsiteX1" fmla="*/ 330 w 12754"/>
                      <a:gd name="connsiteY1" fmla="*/ 72308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330" y="0"/>
                        </a:moveTo>
                        <a:lnTo>
                          <a:pt x="330" y="7230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90" name="Freeform: Shape 3689">
                    <a:extLst>
                      <a:ext uri="{FF2B5EF4-FFF2-40B4-BE49-F238E27FC236}">
                        <a16:creationId xmlns:a16="http://schemas.microsoft.com/office/drawing/2014/main" id="{88A94894-28D6-C157-8130-99415A7F3479}"/>
                      </a:ext>
                    </a:extLst>
                  </p:cNvPr>
                  <p:cNvSpPr/>
                  <p:nvPr/>
                </p:nvSpPr>
                <p:spPr>
                  <a:xfrm>
                    <a:off x="11527628" y="3824059"/>
                    <a:ext cx="72319" cy="12752"/>
                  </a:xfrm>
                  <a:custGeom>
                    <a:avLst/>
                    <a:gdLst>
                      <a:gd name="connsiteX0" fmla="*/ 72649 w 72319"/>
                      <a:gd name="connsiteY0" fmla="*/ 0 h 12752"/>
                      <a:gd name="connsiteX1" fmla="*/ 330 w 72319"/>
                      <a:gd name="connsiteY1" fmla="*/ 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649" y="0"/>
                        </a:moveTo>
                        <a:lnTo>
                          <a:pt x="330" y="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39" name="Graphic 9">
                  <a:extLst>
                    <a:ext uri="{FF2B5EF4-FFF2-40B4-BE49-F238E27FC236}">
                      <a16:creationId xmlns:a16="http://schemas.microsoft.com/office/drawing/2014/main" id="{E84794C1-AC34-B0AB-C7CF-9B4959A64486}"/>
                    </a:ext>
                  </a:extLst>
                </p:cNvPr>
                <p:cNvGrpSpPr/>
                <p:nvPr/>
              </p:nvGrpSpPr>
              <p:grpSpPr>
                <a:xfrm>
                  <a:off x="11368321" y="3809903"/>
                  <a:ext cx="72319" cy="72307"/>
                  <a:chOff x="11368321" y="380990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87" name="Freeform: Shape 3686">
                    <a:extLst>
                      <a:ext uri="{FF2B5EF4-FFF2-40B4-BE49-F238E27FC236}">
                        <a16:creationId xmlns:a16="http://schemas.microsoft.com/office/drawing/2014/main" id="{C8CCD66F-246F-0683-EDAC-70D443DCAF73}"/>
                      </a:ext>
                    </a:extLst>
                  </p:cNvPr>
                  <p:cNvSpPr/>
                  <p:nvPr/>
                </p:nvSpPr>
                <p:spPr>
                  <a:xfrm>
                    <a:off x="11404417" y="3809903"/>
                    <a:ext cx="12754" cy="72307"/>
                  </a:xfrm>
                  <a:custGeom>
                    <a:avLst/>
                    <a:gdLst>
                      <a:gd name="connsiteX0" fmla="*/ 317 w 12754"/>
                      <a:gd name="connsiteY0" fmla="*/ 2 h 72307"/>
                      <a:gd name="connsiteX1" fmla="*/ 317 w 12754"/>
                      <a:gd name="connsiteY1" fmla="*/ 7230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317" y="2"/>
                        </a:moveTo>
                        <a:lnTo>
                          <a:pt x="317" y="7230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88" name="Freeform: Shape 3687">
                    <a:extLst>
                      <a:ext uri="{FF2B5EF4-FFF2-40B4-BE49-F238E27FC236}">
                        <a16:creationId xmlns:a16="http://schemas.microsoft.com/office/drawing/2014/main" id="{52FFC594-E07D-CA07-D535-B23D01E470F6}"/>
                      </a:ext>
                    </a:extLst>
                  </p:cNvPr>
                  <p:cNvSpPr/>
                  <p:nvPr/>
                </p:nvSpPr>
                <p:spPr>
                  <a:xfrm>
                    <a:off x="11368321" y="3845993"/>
                    <a:ext cx="72319" cy="12752"/>
                  </a:xfrm>
                  <a:custGeom>
                    <a:avLst/>
                    <a:gdLst>
                      <a:gd name="connsiteX0" fmla="*/ 72637 w 72319"/>
                      <a:gd name="connsiteY0" fmla="*/ 2 h 12752"/>
                      <a:gd name="connsiteX1" fmla="*/ 317 w 72319"/>
                      <a:gd name="connsiteY1" fmla="*/ 2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637" y="2"/>
                        </a:moveTo>
                        <a:lnTo>
                          <a:pt x="317" y="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0" name="Graphic 9">
                  <a:extLst>
                    <a:ext uri="{FF2B5EF4-FFF2-40B4-BE49-F238E27FC236}">
                      <a16:creationId xmlns:a16="http://schemas.microsoft.com/office/drawing/2014/main" id="{45338D27-4594-BAEE-888E-28AA2A5DE1A7}"/>
                    </a:ext>
                  </a:extLst>
                </p:cNvPr>
                <p:cNvGrpSpPr/>
                <p:nvPr/>
              </p:nvGrpSpPr>
              <p:grpSpPr>
                <a:xfrm>
                  <a:off x="11225851" y="3844335"/>
                  <a:ext cx="72319" cy="72307"/>
                  <a:chOff x="11225851" y="3844335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85" name="Freeform: Shape 3684">
                    <a:extLst>
                      <a:ext uri="{FF2B5EF4-FFF2-40B4-BE49-F238E27FC236}">
                        <a16:creationId xmlns:a16="http://schemas.microsoft.com/office/drawing/2014/main" id="{BF3D5BDE-9A76-1471-5838-F2179BFF5281}"/>
                      </a:ext>
                    </a:extLst>
                  </p:cNvPr>
                  <p:cNvSpPr/>
                  <p:nvPr/>
                </p:nvSpPr>
                <p:spPr>
                  <a:xfrm>
                    <a:off x="11261947" y="3844335"/>
                    <a:ext cx="12754" cy="72307"/>
                  </a:xfrm>
                  <a:custGeom>
                    <a:avLst/>
                    <a:gdLst>
                      <a:gd name="connsiteX0" fmla="*/ 306 w 12754"/>
                      <a:gd name="connsiteY0" fmla="*/ 4 h 72307"/>
                      <a:gd name="connsiteX1" fmla="*/ 306 w 12754"/>
                      <a:gd name="connsiteY1" fmla="*/ 7231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306" y="4"/>
                        </a:moveTo>
                        <a:lnTo>
                          <a:pt x="306" y="7231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86" name="Freeform: Shape 3685">
                    <a:extLst>
                      <a:ext uri="{FF2B5EF4-FFF2-40B4-BE49-F238E27FC236}">
                        <a16:creationId xmlns:a16="http://schemas.microsoft.com/office/drawing/2014/main" id="{FA42C0BF-3CA3-D8B7-00AB-E3CE8F966C8B}"/>
                      </a:ext>
                    </a:extLst>
                  </p:cNvPr>
                  <p:cNvSpPr/>
                  <p:nvPr/>
                </p:nvSpPr>
                <p:spPr>
                  <a:xfrm>
                    <a:off x="11225851" y="3880425"/>
                    <a:ext cx="72319" cy="12752"/>
                  </a:xfrm>
                  <a:custGeom>
                    <a:avLst/>
                    <a:gdLst>
                      <a:gd name="connsiteX0" fmla="*/ 72626 w 72319"/>
                      <a:gd name="connsiteY0" fmla="*/ 4 h 12752"/>
                      <a:gd name="connsiteX1" fmla="*/ 306 w 72319"/>
                      <a:gd name="connsiteY1" fmla="*/ 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626" y="4"/>
                        </a:moveTo>
                        <a:lnTo>
                          <a:pt x="306" y="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1" name="Graphic 9">
                  <a:extLst>
                    <a:ext uri="{FF2B5EF4-FFF2-40B4-BE49-F238E27FC236}">
                      <a16:creationId xmlns:a16="http://schemas.microsoft.com/office/drawing/2014/main" id="{0199FEEB-A894-BA28-682F-E8E9A0021900}"/>
                    </a:ext>
                  </a:extLst>
                </p:cNvPr>
                <p:cNvGrpSpPr/>
                <p:nvPr/>
              </p:nvGrpSpPr>
              <p:grpSpPr>
                <a:xfrm>
                  <a:off x="11136695" y="3883358"/>
                  <a:ext cx="72319" cy="72307"/>
                  <a:chOff x="11136695" y="3883358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83" name="Freeform: Shape 3682">
                    <a:extLst>
                      <a:ext uri="{FF2B5EF4-FFF2-40B4-BE49-F238E27FC236}">
                        <a16:creationId xmlns:a16="http://schemas.microsoft.com/office/drawing/2014/main" id="{754B0BE6-653B-F905-ABFB-B44A66DDD282}"/>
                      </a:ext>
                    </a:extLst>
                  </p:cNvPr>
                  <p:cNvSpPr/>
                  <p:nvPr/>
                </p:nvSpPr>
                <p:spPr>
                  <a:xfrm>
                    <a:off x="11172791" y="3883358"/>
                    <a:ext cx="12754" cy="72307"/>
                  </a:xfrm>
                  <a:custGeom>
                    <a:avLst/>
                    <a:gdLst>
                      <a:gd name="connsiteX0" fmla="*/ 299 w 12754"/>
                      <a:gd name="connsiteY0" fmla="*/ 7 h 72307"/>
                      <a:gd name="connsiteX1" fmla="*/ 299 w 12754"/>
                      <a:gd name="connsiteY1" fmla="*/ 7231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99" y="7"/>
                        </a:moveTo>
                        <a:lnTo>
                          <a:pt x="299" y="7231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84" name="Freeform: Shape 3683">
                    <a:extLst>
                      <a:ext uri="{FF2B5EF4-FFF2-40B4-BE49-F238E27FC236}">
                        <a16:creationId xmlns:a16="http://schemas.microsoft.com/office/drawing/2014/main" id="{EC5E36E7-7142-0F50-B32A-0DB2BA1EC98E}"/>
                      </a:ext>
                    </a:extLst>
                  </p:cNvPr>
                  <p:cNvSpPr/>
                  <p:nvPr/>
                </p:nvSpPr>
                <p:spPr>
                  <a:xfrm>
                    <a:off x="11136695" y="3919448"/>
                    <a:ext cx="72319" cy="12752"/>
                  </a:xfrm>
                  <a:custGeom>
                    <a:avLst/>
                    <a:gdLst>
                      <a:gd name="connsiteX0" fmla="*/ 72619 w 72319"/>
                      <a:gd name="connsiteY0" fmla="*/ 7 h 12752"/>
                      <a:gd name="connsiteX1" fmla="*/ 299 w 72319"/>
                      <a:gd name="connsiteY1" fmla="*/ 7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619" y="7"/>
                        </a:moveTo>
                        <a:lnTo>
                          <a:pt x="299" y="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2" name="Graphic 9">
                  <a:extLst>
                    <a:ext uri="{FF2B5EF4-FFF2-40B4-BE49-F238E27FC236}">
                      <a16:creationId xmlns:a16="http://schemas.microsoft.com/office/drawing/2014/main" id="{9E665B66-19AB-3245-741A-FB56EA7CA2DD}"/>
                    </a:ext>
                  </a:extLst>
                </p:cNvPr>
                <p:cNvGrpSpPr/>
                <p:nvPr/>
              </p:nvGrpSpPr>
              <p:grpSpPr>
                <a:xfrm>
                  <a:off x="11038866" y="3896111"/>
                  <a:ext cx="72319" cy="72307"/>
                  <a:chOff x="11038866" y="3896111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81" name="Freeform: Shape 3680">
                    <a:extLst>
                      <a:ext uri="{FF2B5EF4-FFF2-40B4-BE49-F238E27FC236}">
                        <a16:creationId xmlns:a16="http://schemas.microsoft.com/office/drawing/2014/main" id="{417F7A3A-C9C3-2A24-0E98-B0CDECC08B2B}"/>
                      </a:ext>
                    </a:extLst>
                  </p:cNvPr>
                  <p:cNvSpPr/>
                  <p:nvPr/>
                </p:nvSpPr>
                <p:spPr>
                  <a:xfrm>
                    <a:off x="11074962" y="3896111"/>
                    <a:ext cx="12754" cy="72307"/>
                  </a:xfrm>
                  <a:custGeom>
                    <a:avLst/>
                    <a:gdLst>
                      <a:gd name="connsiteX0" fmla="*/ 292 w 12754"/>
                      <a:gd name="connsiteY0" fmla="*/ 8 h 72307"/>
                      <a:gd name="connsiteX1" fmla="*/ 292 w 12754"/>
                      <a:gd name="connsiteY1" fmla="*/ 72316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92" y="8"/>
                        </a:moveTo>
                        <a:lnTo>
                          <a:pt x="292" y="72316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82" name="Freeform: Shape 3681">
                    <a:extLst>
                      <a:ext uri="{FF2B5EF4-FFF2-40B4-BE49-F238E27FC236}">
                        <a16:creationId xmlns:a16="http://schemas.microsoft.com/office/drawing/2014/main" id="{0B4E3657-C0FD-10C3-B649-08E657ECB7CC}"/>
                      </a:ext>
                    </a:extLst>
                  </p:cNvPr>
                  <p:cNvSpPr/>
                  <p:nvPr/>
                </p:nvSpPr>
                <p:spPr>
                  <a:xfrm>
                    <a:off x="11038866" y="3932201"/>
                    <a:ext cx="72319" cy="12752"/>
                  </a:xfrm>
                  <a:custGeom>
                    <a:avLst/>
                    <a:gdLst>
                      <a:gd name="connsiteX0" fmla="*/ 72611 w 72319"/>
                      <a:gd name="connsiteY0" fmla="*/ 8 h 12752"/>
                      <a:gd name="connsiteX1" fmla="*/ 292 w 72319"/>
                      <a:gd name="connsiteY1" fmla="*/ 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611" y="8"/>
                        </a:moveTo>
                        <a:lnTo>
                          <a:pt x="292" y="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3" name="Graphic 9">
                  <a:extLst>
                    <a:ext uri="{FF2B5EF4-FFF2-40B4-BE49-F238E27FC236}">
                      <a16:creationId xmlns:a16="http://schemas.microsoft.com/office/drawing/2014/main" id="{B5F8632C-95E8-34D1-5772-606E2B255DD5}"/>
                    </a:ext>
                  </a:extLst>
                </p:cNvPr>
                <p:cNvGrpSpPr/>
                <p:nvPr/>
              </p:nvGrpSpPr>
              <p:grpSpPr>
                <a:xfrm>
                  <a:off x="10762598" y="3949035"/>
                  <a:ext cx="72319" cy="72307"/>
                  <a:chOff x="10762598" y="3949035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79" name="Freeform: Shape 3678">
                    <a:extLst>
                      <a:ext uri="{FF2B5EF4-FFF2-40B4-BE49-F238E27FC236}">
                        <a16:creationId xmlns:a16="http://schemas.microsoft.com/office/drawing/2014/main" id="{E9BDB128-3372-EA2D-1453-E9A869C8533E}"/>
                      </a:ext>
                    </a:extLst>
                  </p:cNvPr>
                  <p:cNvSpPr/>
                  <p:nvPr/>
                </p:nvSpPr>
                <p:spPr>
                  <a:xfrm>
                    <a:off x="10798694" y="3949035"/>
                    <a:ext cx="12754" cy="72307"/>
                  </a:xfrm>
                  <a:custGeom>
                    <a:avLst/>
                    <a:gdLst>
                      <a:gd name="connsiteX0" fmla="*/ 270 w 12754"/>
                      <a:gd name="connsiteY0" fmla="*/ 13 h 72307"/>
                      <a:gd name="connsiteX1" fmla="*/ 270 w 12754"/>
                      <a:gd name="connsiteY1" fmla="*/ 7232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70" y="13"/>
                        </a:moveTo>
                        <a:lnTo>
                          <a:pt x="270" y="7232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80" name="Freeform: Shape 3679">
                    <a:extLst>
                      <a:ext uri="{FF2B5EF4-FFF2-40B4-BE49-F238E27FC236}">
                        <a16:creationId xmlns:a16="http://schemas.microsoft.com/office/drawing/2014/main" id="{6CEFAEF8-C259-5FCF-5ADB-A493E0267570}"/>
                      </a:ext>
                    </a:extLst>
                  </p:cNvPr>
                  <p:cNvSpPr/>
                  <p:nvPr/>
                </p:nvSpPr>
                <p:spPr>
                  <a:xfrm>
                    <a:off x="10762598" y="3985125"/>
                    <a:ext cx="72319" cy="12752"/>
                  </a:xfrm>
                  <a:custGeom>
                    <a:avLst/>
                    <a:gdLst>
                      <a:gd name="connsiteX0" fmla="*/ 72589 w 72319"/>
                      <a:gd name="connsiteY0" fmla="*/ 13 h 12752"/>
                      <a:gd name="connsiteX1" fmla="*/ 270 w 72319"/>
                      <a:gd name="connsiteY1" fmla="*/ 1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89" y="13"/>
                        </a:moveTo>
                        <a:lnTo>
                          <a:pt x="270" y="1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4" name="Graphic 9">
                  <a:extLst>
                    <a:ext uri="{FF2B5EF4-FFF2-40B4-BE49-F238E27FC236}">
                      <a16:creationId xmlns:a16="http://schemas.microsoft.com/office/drawing/2014/main" id="{609AC6D1-4040-30CD-67D1-C46C22272541}"/>
                    </a:ext>
                  </a:extLst>
                </p:cNvPr>
                <p:cNvGrpSpPr/>
                <p:nvPr/>
              </p:nvGrpSpPr>
              <p:grpSpPr>
                <a:xfrm>
                  <a:off x="10716936" y="3966633"/>
                  <a:ext cx="72319" cy="72307"/>
                  <a:chOff x="10716936" y="396663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77" name="Freeform: Shape 3676">
                    <a:extLst>
                      <a:ext uri="{FF2B5EF4-FFF2-40B4-BE49-F238E27FC236}">
                        <a16:creationId xmlns:a16="http://schemas.microsoft.com/office/drawing/2014/main" id="{B6FD218E-7303-CC60-9121-021F79C1B922}"/>
                      </a:ext>
                    </a:extLst>
                  </p:cNvPr>
                  <p:cNvSpPr/>
                  <p:nvPr/>
                </p:nvSpPr>
                <p:spPr>
                  <a:xfrm>
                    <a:off x="10753032" y="3966633"/>
                    <a:ext cx="12754" cy="72307"/>
                  </a:xfrm>
                  <a:custGeom>
                    <a:avLst/>
                    <a:gdLst>
                      <a:gd name="connsiteX0" fmla="*/ 266 w 12754"/>
                      <a:gd name="connsiteY0" fmla="*/ 14 h 72307"/>
                      <a:gd name="connsiteX1" fmla="*/ 266 w 12754"/>
                      <a:gd name="connsiteY1" fmla="*/ 7232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66" y="14"/>
                        </a:moveTo>
                        <a:lnTo>
                          <a:pt x="266" y="7232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78" name="Freeform: Shape 3677">
                    <a:extLst>
                      <a:ext uri="{FF2B5EF4-FFF2-40B4-BE49-F238E27FC236}">
                        <a16:creationId xmlns:a16="http://schemas.microsoft.com/office/drawing/2014/main" id="{FD4A75AE-30EB-7339-30A4-DB247F5E228C}"/>
                      </a:ext>
                    </a:extLst>
                  </p:cNvPr>
                  <p:cNvSpPr/>
                  <p:nvPr/>
                </p:nvSpPr>
                <p:spPr>
                  <a:xfrm>
                    <a:off x="10716936" y="4002723"/>
                    <a:ext cx="72319" cy="12752"/>
                  </a:xfrm>
                  <a:custGeom>
                    <a:avLst/>
                    <a:gdLst>
                      <a:gd name="connsiteX0" fmla="*/ 72586 w 72319"/>
                      <a:gd name="connsiteY0" fmla="*/ 14 h 12752"/>
                      <a:gd name="connsiteX1" fmla="*/ 266 w 72319"/>
                      <a:gd name="connsiteY1" fmla="*/ 1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86" y="14"/>
                        </a:moveTo>
                        <a:lnTo>
                          <a:pt x="266" y="1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5" name="Graphic 9">
                  <a:extLst>
                    <a:ext uri="{FF2B5EF4-FFF2-40B4-BE49-F238E27FC236}">
                      <a16:creationId xmlns:a16="http://schemas.microsoft.com/office/drawing/2014/main" id="{FC2B7108-623E-EFDA-E831-CF3A82AC87C7}"/>
                    </a:ext>
                  </a:extLst>
                </p:cNvPr>
                <p:cNvGrpSpPr/>
                <p:nvPr/>
              </p:nvGrpSpPr>
              <p:grpSpPr>
                <a:xfrm>
                  <a:off x="10611837" y="3981681"/>
                  <a:ext cx="72319" cy="72307"/>
                  <a:chOff x="10611837" y="3981681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75" name="Freeform: Shape 3674">
                    <a:extLst>
                      <a:ext uri="{FF2B5EF4-FFF2-40B4-BE49-F238E27FC236}">
                        <a16:creationId xmlns:a16="http://schemas.microsoft.com/office/drawing/2014/main" id="{27F992AA-3401-BA07-1DF3-F6298CCF8983}"/>
                      </a:ext>
                    </a:extLst>
                  </p:cNvPr>
                  <p:cNvSpPr/>
                  <p:nvPr/>
                </p:nvSpPr>
                <p:spPr>
                  <a:xfrm>
                    <a:off x="10647933" y="3981681"/>
                    <a:ext cx="12754" cy="72307"/>
                  </a:xfrm>
                  <a:custGeom>
                    <a:avLst/>
                    <a:gdLst>
                      <a:gd name="connsiteX0" fmla="*/ 258 w 12754"/>
                      <a:gd name="connsiteY0" fmla="*/ 15 h 72307"/>
                      <a:gd name="connsiteX1" fmla="*/ 258 w 12754"/>
                      <a:gd name="connsiteY1" fmla="*/ 72323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58" y="15"/>
                        </a:moveTo>
                        <a:lnTo>
                          <a:pt x="258" y="723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76" name="Freeform: Shape 3675">
                    <a:extLst>
                      <a:ext uri="{FF2B5EF4-FFF2-40B4-BE49-F238E27FC236}">
                        <a16:creationId xmlns:a16="http://schemas.microsoft.com/office/drawing/2014/main" id="{0D4C0C4A-D1C7-D908-63BC-70FCE29702E8}"/>
                      </a:ext>
                    </a:extLst>
                  </p:cNvPr>
                  <p:cNvSpPr/>
                  <p:nvPr/>
                </p:nvSpPr>
                <p:spPr>
                  <a:xfrm>
                    <a:off x="10611837" y="4017771"/>
                    <a:ext cx="72319" cy="12752"/>
                  </a:xfrm>
                  <a:custGeom>
                    <a:avLst/>
                    <a:gdLst>
                      <a:gd name="connsiteX0" fmla="*/ 72578 w 72319"/>
                      <a:gd name="connsiteY0" fmla="*/ 15 h 12752"/>
                      <a:gd name="connsiteX1" fmla="*/ 258 w 72319"/>
                      <a:gd name="connsiteY1" fmla="*/ 15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78" y="15"/>
                        </a:moveTo>
                        <a:lnTo>
                          <a:pt x="258" y="1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6" name="Graphic 9">
                  <a:extLst>
                    <a:ext uri="{FF2B5EF4-FFF2-40B4-BE49-F238E27FC236}">
                      <a16:creationId xmlns:a16="http://schemas.microsoft.com/office/drawing/2014/main" id="{4959C1FA-21EB-BFB1-DD3A-8794362F1D9F}"/>
                    </a:ext>
                  </a:extLst>
                </p:cNvPr>
                <p:cNvGrpSpPr/>
                <p:nvPr/>
              </p:nvGrpSpPr>
              <p:grpSpPr>
                <a:xfrm>
                  <a:off x="10550486" y="3981681"/>
                  <a:ext cx="72319" cy="72307"/>
                  <a:chOff x="10550486" y="3981681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73" name="Freeform: Shape 3672">
                    <a:extLst>
                      <a:ext uri="{FF2B5EF4-FFF2-40B4-BE49-F238E27FC236}">
                        <a16:creationId xmlns:a16="http://schemas.microsoft.com/office/drawing/2014/main" id="{5CAE9D6B-49D1-420E-4FC1-ECBEF079EF41}"/>
                      </a:ext>
                    </a:extLst>
                  </p:cNvPr>
                  <p:cNvSpPr/>
                  <p:nvPr/>
                </p:nvSpPr>
                <p:spPr>
                  <a:xfrm>
                    <a:off x="10586582" y="3981681"/>
                    <a:ext cx="12754" cy="72307"/>
                  </a:xfrm>
                  <a:custGeom>
                    <a:avLst/>
                    <a:gdLst>
                      <a:gd name="connsiteX0" fmla="*/ 253 w 12754"/>
                      <a:gd name="connsiteY0" fmla="*/ 15 h 72307"/>
                      <a:gd name="connsiteX1" fmla="*/ 253 w 12754"/>
                      <a:gd name="connsiteY1" fmla="*/ 72323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53" y="15"/>
                        </a:moveTo>
                        <a:lnTo>
                          <a:pt x="253" y="723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74" name="Freeform: Shape 3673">
                    <a:extLst>
                      <a:ext uri="{FF2B5EF4-FFF2-40B4-BE49-F238E27FC236}">
                        <a16:creationId xmlns:a16="http://schemas.microsoft.com/office/drawing/2014/main" id="{93D22B8B-D001-1328-A7DB-2C2FE5DA1440}"/>
                      </a:ext>
                    </a:extLst>
                  </p:cNvPr>
                  <p:cNvSpPr/>
                  <p:nvPr/>
                </p:nvSpPr>
                <p:spPr>
                  <a:xfrm>
                    <a:off x="10550486" y="4017771"/>
                    <a:ext cx="72319" cy="12752"/>
                  </a:xfrm>
                  <a:custGeom>
                    <a:avLst/>
                    <a:gdLst>
                      <a:gd name="connsiteX0" fmla="*/ 72573 w 72319"/>
                      <a:gd name="connsiteY0" fmla="*/ 15 h 12752"/>
                      <a:gd name="connsiteX1" fmla="*/ 253 w 72319"/>
                      <a:gd name="connsiteY1" fmla="*/ 15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73" y="15"/>
                        </a:moveTo>
                        <a:lnTo>
                          <a:pt x="253" y="1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7" name="Graphic 9">
                  <a:extLst>
                    <a:ext uri="{FF2B5EF4-FFF2-40B4-BE49-F238E27FC236}">
                      <a16:creationId xmlns:a16="http://schemas.microsoft.com/office/drawing/2014/main" id="{D5CCF52C-5B9A-573A-F7EC-267632E6CAFF}"/>
                    </a:ext>
                  </a:extLst>
                </p:cNvPr>
                <p:cNvGrpSpPr/>
                <p:nvPr/>
              </p:nvGrpSpPr>
              <p:grpSpPr>
                <a:xfrm>
                  <a:off x="10542706" y="3981681"/>
                  <a:ext cx="72319" cy="72307"/>
                  <a:chOff x="10542706" y="3981681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71" name="Freeform: Shape 3670">
                    <a:extLst>
                      <a:ext uri="{FF2B5EF4-FFF2-40B4-BE49-F238E27FC236}">
                        <a16:creationId xmlns:a16="http://schemas.microsoft.com/office/drawing/2014/main" id="{6D864331-E308-E0AC-0427-28C4D07281AB}"/>
                      </a:ext>
                    </a:extLst>
                  </p:cNvPr>
                  <p:cNvSpPr/>
                  <p:nvPr/>
                </p:nvSpPr>
                <p:spPr>
                  <a:xfrm>
                    <a:off x="10578802" y="3981681"/>
                    <a:ext cx="12754" cy="72307"/>
                  </a:xfrm>
                  <a:custGeom>
                    <a:avLst/>
                    <a:gdLst>
                      <a:gd name="connsiteX0" fmla="*/ 253 w 12754"/>
                      <a:gd name="connsiteY0" fmla="*/ 15 h 72307"/>
                      <a:gd name="connsiteX1" fmla="*/ 253 w 12754"/>
                      <a:gd name="connsiteY1" fmla="*/ 72323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53" y="15"/>
                        </a:moveTo>
                        <a:lnTo>
                          <a:pt x="253" y="723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72" name="Freeform: Shape 3671">
                    <a:extLst>
                      <a:ext uri="{FF2B5EF4-FFF2-40B4-BE49-F238E27FC236}">
                        <a16:creationId xmlns:a16="http://schemas.microsoft.com/office/drawing/2014/main" id="{25474F8B-30B9-5924-385F-92D9B613702D}"/>
                      </a:ext>
                    </a:extLst>
                  </p:cNvPr>
                  <p:cNvSpPr/>
                  <p:nvPr/>
                </p:nvSpPr>
                <p:spPr>
                  <a:xfrm>
                    <a:off x="10542706" y="4017771"/>
                    <a:ext cx="72319" cy="12752"/>
                  </a:xfrm>
                  <a:custGeom>
                    <a:avLst/>
                    <a:gdLst>
                      <a:gd name="connsiteX0" fmla="*/ 72572 w 72319"/>
                      <a:gd name="connsiteY0" fmla="*/ 15 h 12752"/>
                      <a:gd name="connsiteX1" fmla="*/ 253 w 72319"/>
                      <a:gd name="connsiteY1" fmla="*/ 15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72" y="15"/>
                        </a:moveTo>
                        <a:lnTo>
                          <a:pt x="253" y="1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8" name="Graphic 9">
                  <a:extLst>
                    <a:ext uri="{FF2B5EF4-FFF2-40B4-BE49-F238E27FC236}">
                      <a16:creationId xmlns:a16="http://schemas.microsoft.com/office/drawing/2014/main" id="{97023BD4-074C-2466-F654-633035966AAE}"/>
                    </a:ext>
                  </a:extLst>
                </p:cNvPr>
                <p:cNvGrpSpPr/>
                <p:nvPr/>
              </p:nvGrpSpPr>
              <p:grpSpPr>
                <a:xfrm>
                  <a:off x="10249347" y="4030397"/>
                  <a:ext cx="72319" cy="72307"/>
                  <a:chOff x="10249347" y="4030397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69" name="Freeform: Shape 3668">
                    <a:extLst>
                      <a:ext uri="{FF2B5EF4-FFF2-40B4-BE49-F238E27FC236}">
                        <a16:creationId xmlns:a16="http://schemas.microsoft.com/office/drawing/2014/main" id="{3AE4207E-3566-7101-86D2-A05BA9E19A1E}"/>
                      </a:ext>
                    </a:extLst>
                  </p:cNvPr>
                  <p:cNvSpPr/>
                  <p:nvPr/>
                </p:nvSpPr>
                <p:spPr>
                  <a:xfrm>
                    <a:off x="10285443" y="4030397"/>
                    <a:ext cx="12754" cy="72307"/>
                  </a:xfrm>
                  <a:custGeom>
                    <a:avLst/>
                    <a:gdLst>
                      <a:gd name="connsiteX0" fmla="*/ 230 w 12754"/>
                      <a:gd name="connsiteY0" fmla="*/ 19 h 72307"/>
                      <a:gd name="connsiteX1" fmla="*/ 230 w 12754"/>
                      <a:gd name="connsiteY1" fmla="*/ 7232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30" y="19"/>
                        </a:moveTo>
                        <a:lnTo>
                          <a:pt x="230" y="7232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70" name="Freeform: Shape 3669">
                    <a:extLst>
                      <a:ext uri="{FF2B5EF4-FFF2-40B4-BE49-F238E27FC236}">
                        <a16:creationId xmlns:a16="http://schemas.microsoft.com/office/drawing/2014/main" id="{52DB71BF-7E83-7ACE-14BC-35E9ABCCC9A1}"/>
                      </a:ext>
                    </a:extLst>
                  </p:cNvPr>
                  <p:cNvSpPr/>
                  <p:nvPr/>
                </p:nvSpPr>
                <p:spPr>
                  <a:xfrm>
                    <a:off x="10249347" y="4066487"/>
                    <a:ext cx="72319" cy="12752"/>
                  </a:xfrm>
                  <a:custGeom>
                    <a:avLst/>
                    <a:gdLst>
                      <a:gd name="connsiteX0" fmla="*/ 72549 w 72319"/>
                      <a:gd name="connsiteY0" fmla="*/ 19 h 12752"/>
                      <a:gd name="connsiteX1" fmla="*/ 230 w 72319"/>
                      <a:gd name="connsiteY1" fmla="*/ 19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49" y="19"/>
                        </a:moveTo>
                        <a:lnTo>
                          <a:pt x="230" y="1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49" name="Graphic 9">
                  <a:extLst>
                    <a:ext uri="{FF2B5EF4-FFF2-40B4-BE49-F238E27FC236}">
                      <a16:creationId xmlns:a16="http://schemas.microsoft.com/office/drawing/2014/main" id="{083F3590-5484-653C-DDD8-9CF495DE09DA}"/>
                    </a:ext>
                  </a:extLst>
                </p:cNvPr>
                <p:cNvGrpSpPr/>
                <p:nvPr/>
              </p:nvGrpSpPr>
              <p:grpSpPr>
                <a:xfrm>
                  <a:off x="10085320" y="4060493"/>
                  <a:ext cx="72319" cy="72307"/>
                  <a:chOff x="10085320" y="406049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67" name="Freeform: Shape 3666">
                    <a:extLst>
                      <a:ext uri="{FF2B5EF4-FFF2-40B4-BE49-F238E27FC236}">
                        <a16:creationId xmlns:a16="http://schemas.microsoft.com/office/drawing/2014/main" id="{05681B70-6E17-3070-9293-D0FF4944F2C6}"/>
                      </a:ext>
                    </a:extLst>
                  </p:cNvPr>
                  <p:cNvSpPr/>
                  <p:nvPr/>
                </p:nvSpPr>
                <p:spPr>
                  <a:xfrm>
                    <a:off x="10121416" y="4060493"/>
                    <a:ext cx="12754" cy="72307"/>
                  </a:xfrm>
                  <a:custGeom>
                    <a:avLst/>
                    <a:gdLst>
                      <a:gd name="connsiteX0" fmla="*/ 217 w 12754"/>
                      <a:gd name="connsiteY0" fmla="*/ 21 h 72307"/>
                      <a:gd name="connsiteX1" fmla="*/ 217 w 12754"/>
                      <a:gd name="connsiteY1" fmla="*/ 7232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17" y="21"/>
                        </a:moveTo>
                        <a:lnTo>
                          <a:pt x="217" y="7232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68" name="Freeform: Shape 3667">
                    <a:extLst>
                      <a:ext uri="{FF2B5EF4-FFF2-40B4-BE49-F238E27FC236}">
                        <a16:creationId xmlns:a16="http://schemas.microsoft.com/office/drawing/2014/main" id="{49F822D3-8C8D-541B-C83D-E3FC6A0C18C6}"/>
                      </a:ext>
                    </a:extLst>
                  </p:cNvPr>
                  <p:cNvSpPr/>
                  <p:nvPr/>
                </p:nvSpPr>
                <p:spPr>
                  <a:xfrm>
                    <a:off x="10085320" y="4096583"/>
                    <a:ext cx="72319" cy="12752"/>
                  </a:xfrm>
                  <a:custGeom>
                    <a:avLst/>
                    <a:gdLst>
                      <a:gd name="connsiteX0" fmla="*/ 72536 w 72319"/>
                      <a:gd name="connsiteY0" fmla="*/ 21 h 12752"/>
                      <a:gd name="connsiteX1" fmla="*/ 217 w 72319"/>
                      <a:gd name="connsiteY1" fmla="*/ 21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36" y="21"/>
                        </a:moveTo>
                        <a:lnTo>
                          <a:pt x="217" y="2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0" name="Graphic 9">
                  <a:extLst>
                    <a:ext uri="{FF2B5EF4-FFF2-40B4-BE49-F238E27FC236}">
                      <a16:creationId xmlns:a16="http://schemas.microsoft.com/office/drawing/2014/main" id="{AC311178-73B1-2739-DDBD-01E329980D3A}"/>
                    </a:ext>
                  </a:extLst>
                </p:cNvPr>
                <p:cNvGrpSpPr/>
                <p:nvPr/>
              </p:nvGrpSpPr>
              <p:grpSpPr>
                <a:xfrm>
                  <a:off x="10064785" y="4078729"/>
                  <a:ext cx="72319" cy="72307"/>
                  <a:chOff x="10064785" y="407872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65" name="Freeform: Shape 3664">
                    <a:extLst>
                      <a:ext uri="{FF2B5EF4-FFF2-40B4-BE49-F238E27FC236}">
                        <a16:creationId xmlns:a16="http://schemas.microsoft.com/office/drawing/2014/main" id="{4D9E1614-D365-FB26-15F0-CE75F07DFC24}"/>
                      </a:ext>
                    </a:extLst>
                  </p:cNvPr>
                  <p:cNvSpPr/>
                  <p:nvPr/>
                </p:nvSpPr>
                <p:spPr>
                  <a:xfrm>
                    <a:off x="10100881" y="4078729"/>
                    <a:ext cx="12754" cy="72307"/>
                  </a:xfrm>
                  <a:custGeom>
                    <a:avLst/>
                    <a:gdLst>
                      <a:gd name="connsiteX0" fmla="*/ 215 w 12754"/>
                      <a:gd name="connsiteY0" fmla="*/ 23 h 72307"/>
                      <a:gd name="connsiteX1" fmla="*/ 215 w 12754"/>
                      <a:gd name="connsiteY1" fmla="*/ 7233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15" y="23"/>
                        </a:moveTo>
                        <a:lnTo>
                          <a:pt x="215" y="7233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66" name="Freeform: Shape 3665">
                    <a:extLst>
                      <a:ext uri="{FF2B5EF4-FFF2-40B4-BE49-F238E27FC236}">
                        <a16:creationId xmlns:a16="http://schemas.microsoft.com/office/drawing/2014/main" id="{09264EDF-7D91-6744-1F44-692B81C6229A}"/>
                      </a:ext>
                    </a:extLst>
                  </p:cNvPr>
                  <p:cNvSpPr/>
                  <p:nvPr/>
                </p:nvSpPr>
                <p:spPr>
                  <a:xfrm>
                    <a:off x="10064785" y="4114819"/>
                    <a:ext cx="72319" cy="12752"/>
                  </a:xfrm>
                  <a:custGeom>
                    <a:avLst/>
                    <a:gdLst>
                      <a:gd name="connsiteX0" fmla="*/ 72535 w 72319"/>
                      <a:gd name="connsiteY0" fmla="*/ 23 h 12752"/>
                      <a:gd name="connsiteX1" fmla="*/ 215 w 72319"/>
                      <a:gd name="connsiteY1" fmla="*/ 2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35" y="23"/>
                        </a:moveTo>
                        <a:lnTo>
                          <a:pt x="215" y="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1" name="Graphic 9">
                  <a:extLst>
                    <a:ext uri="{FF2B5EF4-FFF2-40B4-BE49-F238E27FC236}">
                      <a16:creationId xmlns:a16="http://schemas.microsoft.com/office/drawing/2014/main" id="{D8B9AE0B-37D8-03E9-BBFF-72B3002ED406}"/>
                    </a:ext>
                  </a:extLst>
                </p:cNvPr>
                <p:cNvGrpSpPr/>
                <p:nvPr/>
              </p:nvGrpSpPr>
              <p:grpSpPr>
                <a:xfrm>
                  <a:off x="10053306" y="4078729"/>
                  <a:ext cx="72319" cy="72307"/>
                  <a:chOff x="10053306" y="407872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63" name="Freeform: Shape 3662">
                    <a:extLst>
                      <a:ext uri="{FF2B5EF4-FFF2-40B4-BE49-F238E27FC236}">
                        <a16:creationId xmlns:a16="http://schemas.microsoft.com/office/drawing/2014/main" id="{3A6A1EF6-3852-B7BF-6732-9A0062CE0869}"/>
                      </a:ext>
                    </a:extLst>
                  </p:cNvPr>
                  <p:cNvSpPr/>
                  <p:nvPr/>
                </p:nvSpPr>
                <p:spPr>
                  <a:xfrm>
                    <a:off x="10089402" y="4078729"/>
                    <a:ext cx="12754" cy="72307"/>
                  </a:xfrm>
                  <a:custGeom>
                    <a:avLst/>
                    <a:gdLst>
                      <a:gd name="connsiteX0" fmla="*/ 214 w 12754"/>
                      <a:gd name="connsiteY0" fmla="*/ 23 h 72307"/>
                      <a:gd name="connsiteX1" fmla="*/ 214 w 12754"/>
                      <a:gd name="connsiteY1" fmla="*/ 7233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14" y="23"/>
                        </a:moveTo>
                        <a:lnTo>
                          <a:pt x="214" y="7233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64" name="Freeform: Shape 3663">
                    <a:extLst>
                      <a:ext uri="{FF2B5EF4-FFF2-40B4-BE49-F238E27FC236}">
                        <a16:creationId xmlns:a16="http://schemas.microsoft.com/office/drawing/2014/main" id="{4B328634-5893-148A-E8AE-764E6BF58934}"/>
                      </a:ext>
                    </a:extLst>
                  </p:cNvPr>
                  <p:cNvSpPr/>
                  <p:nvPr/>
                </p:nvSpPr>
                <p:spPr>
                  <a:xfrm>
                    <a:off x="10053306" y="4114819"/>
                    <a:ext cx="72319" cy="12752"/>
                  </a:xfrm>
                  <a:custGeom>
                    <a:avLst/>
                    <a:gdLst>
                      <a:gd name="connsiteX0" fmla="*/ 72534 w 72319"/>
                      <a:gd name="connsiteY0" fmla="*/ 23 h 12752"/>
                      <a:gd name="connsiteX1" fmla="*/ 214 w 72319"/>
                      <a:gd name="connsiteY1" fmla="*/ 2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34" y="23"/>
                        </a:moveTo>
                        <a:lnTo>
                          <a:pt x="214" y="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2" name="Graphic 9">
                  <a:extLst>
                    <a:ext uri="{FF2B5EF4-FFF2-40B4-BE49-F238E27FC236}">
                      <a16:creationId xmlns:a16="http://schemas.microsoft.com/office/drawing/2014/main" id="{91D6B594-3CDE-BB36-25DE-2D85E6D7EB94}"/>
                    </a:ext>
                  </a:extLst>
                </p:cNvPr>
                <p:cNvGrpSpPr/>
                <p:nvPr/>
              </p:nvGrpSpPr>
              <p:grpSpPr>
                <a:xfrm>
                  <a:off x="9959814" y="4078729"/>
                  <a:ext cx="72319" cy="72307"/>
                  <a:chOff x="9959814" y="407872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61" name="Freeform: Shape 3660">
                    <a:extLst>
                      <a:ext uri="{FF2B5EF4-FFF2-40B4-BE49-F238E27FC236}">
                        <a16:creationId xmlns:a16="http://schemas.microsoft.com/office/drawing/2014/main" id="{C6114040-6BA3-B3FE-5D28-32225612C5D8}"/>
                      </a:ext>
                    </a:extLst>
                  </p:cNvPr>
                  <p:cNvSpPr/>
                  <p:nvPr/>
                </p:nvSpPr>
                <p:spPr>
                  <a:xfrm>
                    <a:off x="9995910" y="4078729"/>
                    <a:ext cx="12754" cy="72307"/>
                  </a:xfrm>
                  <a:custGeom>
                    <a:avLst/>
                    <a:gdLst>
                      <a:gd name="connsiteX0" fmla="*/ 207 w 12754"/>
                      <a:gd name="connsiteY0" fmla="*/ 23 h 72307"/>
                      <a:gd name="connsiteX1" fmla="*/ 207 w 12754"/>
                      <a:gd name="connsiteY1" fmla="*/ 7233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07" y="23"/>
                        </a:moveTo>
                        <a:lnTo>
                          <a:pt x="207" y="7233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62" name="Freeform: Shape 3661">
                    <a:extLst>
                      <a:ext uri="{FF2B5EF4-FFF2-40B4-BE49-F238E27FC236}">
                        <a16:creationId xmlns:a16="http://schemas.microsoft.com/office/drawing/2014/main" id="{84410499-3BAF-C37A-4F73-2FB9E5528B8A}"/>
                      </a:ext>
                    </a:extLst>
                  </p:cNvPr>
                  <p:cNvSpPr/>
                  <p:nvPr/>
                </p:nvSpPr>
                <p:spPr>
                  <a:xfrm>
                    <a:off x="9959814" y="4114819"/>
                    <a:ext cx="72319" cy="12752"/>
                  </a:xfrm>
                  <a:custGeom>
                    <a:avLst/>
                    <a:gdLst>
                      <a:gd name="connsiteX0" fmla="*/ 72526 w 72319"/>
                      <a:gd name="connsiteY0" fmla="*/ 23 h 12752"/>
                      <a:gd name="connsiteX1" fmla="*/ 207 w 72319"/>
                      <a:gd name="connsiteY1" fmla="*/ 2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26" y="23"/>
                        </a:moveTo>
                        <a:lnTo>
                          <a:pt x="207" y="2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3" name="Graphic 9">
                  <a:extLst>
                    <a:ext uri="{FF2B5EF4-FFF2-40B4-BE49-F238E27FC236}">
                      <a16:creationId xmlns:a16="http://schemas.microsoft.com/office/drawing/2014/main" id="{9C27270A-BD41-7A89-A7B5-2E23C376D6D8}"/>
                    </a:ext>
                  </a:extLst>
                </p:cNvPr>
                <p:cNvGrpSpPr/>
                <p:nvPr/>
              </p:nvGrpSpPr>
              <p:grpSpPr>
                <a:xfrm>
                  <a:off x="9922697" y="4097220"/>
                  <a:ext cx="72319" cy="72307"/>
                  <a:chOff x="9922697" y="4097220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59" name="Freeform: Shape 3658">
                    <a:extLst>
                      <a:ext uri="{FF2B5EF4-FFF2-40B4-BE49-F238E27FC236}">
                        <a16:creationId xmlns:a16="http://schemas.microsoft.com/office/drawing/2014/main" id="{AA3D726B-7310-1DA7-7304-73520D413F0A}"/>
                      </a:ext>
                    </a:extLst>
                  </p:cNvPr>
                  <p:cNvSpPr/>
                  <p:nvPr/>
                </p:nvSpPr>
                <p:spPr>
                  <a:xfrm>
                    <a:off x="9958793" y="4097220"/>
                    <a:ext cx="12754" cy="72307"/>
                  </a:xfrm>
                  <a:custGeom>
                    <a:avLst/>
                    <a:gdLst>
                      <a:gd name="connsiteX0" fmla="*/ 204 w 12754"/>
                      <a:gd name="connsiteY0" fmla="*/ 24 h 72307"/>
                      <a:gd name="connsiteX1" fmla="*/ 204 w 12754"/>
                      <a:gd name="connsiteY1" fmla="*/ 7233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204" y="24"/>
                        </a:moveTo>
                        <a:lnTo>
                          <a:pt x="204" y="7233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60" name="Freeform: Shape 3659">
                    <a:extLst>
                      <a:ext uri="{FF2B5EF4-FFF2-40B4-BE49-F238E27FC236}">
                        <a16:creationId xmlns:a16="http://schemas.microsoft.com/office/drawing/2014/main" id="{61E273DA-68B3-89A1-D4C5-802A8E9E89AE}"/>
                      </a:ext>
                    </a:extLst>
                  </p:cNvPr>
                  <p:cNvSpPr/>
                  <p:nvPr/>
                </p:nvSpPr>
                <p:spPr>
                  <a:xfrm>
                    <a:off x="9922697" y="4133311"/>
                    <a:ext cx="72319" cy="12752"/>
                  </a:xfrm>
                  <a:custGeom>
                    <a:avLst/>
                    <a:gdLst>
                      <a:gd name="connsiteX0" fmla="*/ 72523 w 72319"/>
                      <a:gd name="connsiteY0" fmla="*/ 24 h 12752"/>
                      <a:gd name="connsiteX1" fmla="*/ 204 w 72319"/>
                      <a:gd name="connsiteY1" fmla="*/ 2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23" y="24"/>
                        </a:moveTo>
                        <a:lnTo>
                          <a:pt x="204" y="2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4" name="Graphic 9">
                  <a:extLst>
                    <a:ext uri="{FF2B5EF4-FFF2-40B4-BE49-F238E27FC236}">
                      <a16:creationId xmlns:a16="http://schemas.microsoft.com/office/drawing/2014/main" id="{F9CF071A-032F-DB87-E65A-5869D5A763CF}"/>
                    </a:ext>
                  </a:extLst>
                </p:cNvPr>
                <p:cNvGrpSpPr/>
                <p:nvPr/>
              </p:nvGrpSpPr>
              <p:grpSpPr>
                <a:xfrm>
                  <a:off x="9820404" y="4142492"/>
                  <a:ext cx="72319" cy="72307"/>
                  <a:chOff x="9820404" y="414249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57" name="Freeform: Shape 3656">
                    <a:extLst>
                      <a:ext uri="{FF2B5EF4-FFF2-40B4-BE49-F238E27FC236}">
                        <a16:creationId xmlns:a16="http://schemas.microsoft.com/office/drawing/2014/main" id="{D2E5706C-1EF3-4735-A89E-EFAFC228696A}"/>
                      </a:ext>
                    </a:extLst>
                  </p:cNvPr>
                  <p:cNvSpPr/>
                  <p:nvPr/>
                </p:nvSpPr>
                <p:spPr>
                  <a:xfrm>
                    <a:off x="9856500" y="4142492"/>
                    <a:ext cx="12754" cy="72307"/>
                  </a:xfrm>
                  <a:custGeom>
                    <a:avLst/>
                    <a:gdLst>
                      <a:gd name="connsiteX0" fmla="*/ 196 w 12754"/>
                      <a:gd name="connsiteY0" fmla="*/ 28 h 72307"/>
                      <a:gd name="connsiteX1" fmla="*/ 196 w 12754"/>
                      <a:gd name="connsiteY1" fmla="*/ 7233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96" y="28"/>
                        </a:moveTo>
                        <a:lnTo>
                          <a:pt x="196" y="723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58" name="Freeform: Shape 3657">
                    <a:extLst>
                      <a:ext uri="{FF2B5EF4-FFF2-40B4-BE49-F238E27FC236}">
                        <a16:creationId xmlns:a16="http://schemas.microsoft.com/office/drawing/2014/main" id="{507F5541-9501-8777-CFD8-1F7CA474AB69}"/>
                      </a:ext>
                    </a:extLst>
                  </p:cNvPr>
                  <p:cNvSpPr/>
                  <p:nvPr/>
                </p:nvSpPr>
                <p:spPr>
                  <a:xfrm>
                    <a:off x="9820404" y="4178582"/>
                    <a:ext cx="72319" cy="12752"/>
                  </a:xfrm>
                  <a:custGeom>
                    <a:avLst/>
                    <a:gdLst>
                      <a:gd name="connsiteX0" fmla="*/ 72515 w 72319"/>
                      <a:gd name="connsiteY0" fmla="*/ 28 h 12752"/>
                      <a:gd name="connsiteX1" fmla="*/ 196 w 72319"/>
                      <a:gd name="connsiteY1" fmla="*/ 2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15" y="28"/>
                        </a:moveTo>
                        <a:lnTo>
                          <a:pt x="196" y="2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5" name="Graphic 9">
                  <a:extLst>
                    <a:ext uri="{FF2B5EF4-FFF2-40B4-BE49-F238E27FC236}">
                      <a16:creationId xmlns:a16="http://schemas.microsoft.com/office/drawing/2014/main" id="{2C1A02FE-0490-56AD-E54D-32B5F65D7FA9}"/>
                    </a:ext>
                  </a:extLst>
                </p:cNvPr>
                <p:cNvGrpSpPr/>
                <p:nvPr/>
              </p:nvGrpSpPr>
              <p:grpSpPr>
                <a:xfrm>
                  <a:off x="9724106" y="4142492"/>
                  <a:ext cx="72319" cy="72307"/>
                  <a:chOff x="9724106" y="414249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55" name="Freeform: Shape 3654">
                    <a:extLst>
                      <a:ext uri="{FF2B5EF4-FFF2-40B4-BE49-F238E27FC236}">
                        <a16:creationId xmlns:a16="http://schemas.microsoft.com/office/drawing/2014/main" id="{E991243C-9BB5-9A23-251D-453F89A3DB3D}"/>
                      </a:ext>
                    </a:extLst>
                  </p:cNvPr>
                  <p:cNvSpPr/>
                  <p:nvPr/>
                </p:nvSpPr>
                <p:spPr>
                  <a:xfrm>
                    <a:off x="9760202" y="4142492"/>
                    <a:ext cx="12754" cy="72307"/>
                  </a:xfrm>
                  <a:custGeom>
                    <a:avLst/>
                    <a:gdLst>
                      <a:gd name="connsiteX0" fmla="*/ 188 w 12754"/>
                      <a:gd name="connsiteY0" fmla="*/ 28 h 72307"/>
                      <a:gd name="connsiteX1" fmla="*/ 188 w 12754"/>
                      <a:gd name="connsiteY1" fmla="*/ 7233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88" y="28"/>
                        </a:moveTo>
                        <a:lnTo>
                          <a:pt x="188" y="723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56" name="Freeform: Shape 3655">
                    <a:extLst>
                      <a:ext uri="{FF2B5EF4-FFF2-40B4-BE49-F238E27FC236}">
                        <a16:creationId xmlns:a16="http://schemas.microsoft.com/office/drawing/2014/main" id="{96F2AF13-3621-9AEE-9D68-86939E12CADA}"/>
                      </a:ext>
                    </a:extLst>
                  </p:cNvPr>
                  <p:cNvSpPr/>
                  <p:nvPr/>
                </p:nvSpPr>
                <p:spPr>
                  <a:xfrm>
                    <a:off x="9724106" y="4178582"/>
                    <a:ext cx="72319" cy="12752"/>
                  </a:xfrm>
                  <a:custGeom>
                    <a:avLst/>
                    <a:gdLst>
                      <a:gd name="connsiteX0" fmla="*/ 72508 w 72319"/>
                      <a:gd name="connsiteY0" fmla="*/ 28 h 12752"/>
                      <a:gd name="connsiteX1" fmla="*/ 188 w 72319"/>
                      <a:gd name="connsiteY1" fmla="*/ 2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08" y="28"/>
                        </a:moveTo>
                        <a:lnTo>
                          <a:pt x="188" y="2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6" name="Graphic 9">
                  <a:extLst>
                    <a:ext uri="{FF2B5EF4-FFF2-40B4-BE49-F238E27FC236}">
                      <a16:creationId xmlns:a16="http://schemas.microsoft.com/office/drawing/2014/main" id="{DE7929DD-2F1E-93AC-F00B-1EC2E410952B}"/>
                    </a:ext>
                  </a:extLst>
                </p:cNvPr>
                <p:cNvGrpSpPr/>
                <p:nvPr/>
              </p:nvGrpSpPr>
              <p:grpSpPr>
                <a:xfrm>
                  <a:off x="9665689" y="4142492"/>
                  <a:ext cx="72319" cy="72307"/>
                  <a:chOff x="9665689" y="414249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53" name="Freeform: Shape 3652">
                    <a:extLst>
                      <a:ext uri="{FF2B5EF4-FFF2-40B4-BE49-F238E27FC236}">
                        <a16:creationId xmlns:a16="http://schemas.microsoft.com/office/drawing/2014/main" id="{AE53D3EB-72DE-5140-A34B-0F6FCAA66B80}"/>
                      </a:ext>
                    </a:extLst>
                  </p:cNvPr>
                  <p:cNvSpPr/>
                  <p:nvPr/>
                </p:nvSpPr>
                <p:spPr>
                  <a:xfrm>
                    <a:off x="9701785" y="4142492"/>
                    <a:ext cx="12754" cy="72307"/>
                  </a:xfrm>
                  <a:custGeom>
                    <a:avLst/>
                    <a:gdLst>
                      <a:gd name="connsiteX0" fmla="*/ 184 w 12754"/>
                      <a:gd name="connsiteY0" fmla="*/ 28 h 72307"/>
                      <a:gd name="connsiteX1" fmla="*/ 184 w 12754"/>
                      <a:gd name="connsiteY1" fmla="*/ 7233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84" y="28"/>
                        </a:moveTo>
                        <a:lnTo>
                          <a:pt x="184" y="723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54" name="Freeform: Shape 3653">
                    <a:extLst>
                      <a:ext uri="{FF2B5EF4-FFF2-40B4-BE49-F238E27FC236}">
                        <a16:creationId xmlns:a16="http://schemas.microsoft.com/office/drawing/2014/main" id="{463534BF-1289-F81B-E62C-B9E516030309}"/>
                      </a:ext>
                    </a:extLst>
                  </p:cNvPr>
                  <p:cNvSpPr/>
                  <p:nvPr/>
                </p:nvSpPr>
                <p:spPr>
                  <a:xfrm>
                    <a:off x="9665689" y="4178582"/>
                    <a:ext cx="72319" cy="12752"/>
                  </a:xfrm>
                  <a:custGeom>
                    <a:avLst/>
                    <a:gdLst>
                      <a:gd name="connsiteX0" fmla="*/ 72503 w 72319"/>
                      <a:gd name="connsiteY0" fmla="*/ 28 h 12752"/>
                      <a:gd name="connsiteX1" fmla="*/ 184 w 72319"/>
                      <a:gd name="connsiteY1" fmla="*/ 2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03" y="28"/>
                        </a:moveTo>
                        <a:lnTo>
                          <a:pt x="184" y="2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7" name="Graphic 9">
                  <a:extLst>
                    <a:ext uri="{FF2B5EF4-FFF2-40B4-BE49-F238E27FC236}">
                      <a16:creationId xmlns:a16="http://schemas.microsoft.com/office/drawing/2014/main" id="{B18F2736-B6E0-8562-B801-38CF772B985C}"/>
                    </a:ext>
                  </a:extLst>
                </p:cNvPr>
                <p:cNvGrpSpPr/>
                <p:nvPr/>
              </p:nvGrpSpPr>
              <p:grpSpPr>
                <a:xfrm>
                  <a:off x="9656378" y="4142492"/>
                  <a:ext cx="72319" cy="72307"/>
                  <a:chOff x="9656378" y="414249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51" name="Freeform: Shape 3650">
                    <a:extLst>
                      <a:ext uri="{FF2B5EF4-FFF2-40B4-BE49-F238E27FC236}">
                        <a16:creationId xmlns:a16="http://schemas.microsoft.com/office/drawing/2014/main" id="{72520148-15E6-C8D6-BCA3-874045C616FB}"/>
                      </a:ext>
                    </a:extLst>
                  </p:cNvPr>
                  <p:cNvSpPr/>
                  <p:nvPr/>
                </p:nvSpPr>
                <p:spPr>
                  <a:xfrm>
                    <a:off x="9692474" y="4142492"/>
                    <a:ext cx="12754" cy="72307"/>
                  </a:xfrm>
                  <a:custGeom>
                    <a:avLst/>
                    <a:gdLst>
                      <a:gd name="connsiteX0" fmla="*/ 183 w 12754"/>
                      <a:gd name="connsiteY0" fmla="*/ 28 h 72307"/>
                      <a:gd name="connsiteX1" fmla="*/ 183 w 12754"/>
                      <a:gd name="connsiteY1" fmla="*/ 7233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83" y="28"/>
                        </a:moveTo>
                        <a:lnTo>
                          <a:pt x="183" y="723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52" name="Freeform: Shape 3651">
                    <a:extLst>
                      <a:ext uri="{FF2B5EF4-FFF2-40B4-BE49-F238E27FC236}">
                        <a16:creationId xmlns:a16="http://schemas.microsoft.com/office/drawing/2014/main" id="{ED65D593-9246-2BB9-9755-356DC4605252}"/>
                      </a:ext>
                    </a:extLst>
                  </p:cNvPr>
                  <p:cNvSpPr/>
                  <p:nvPr/>
                </p:nvSpPr>
                <p:spPr>
                  <a:xfrm>
                    <a:off x="9656378" y="4178582"/>
                    <a:ext cx="72319" cy="12752"/>
                  </a:xfrm>
                  <a:custGeom>
                    <a:avLst/>
                    <a:gdLst>
                      <a:gd name="connsiteX0" fmla="*/ 72503 w 72319"/>
                      <a:gd name="connsiteY0" fmla="*/ 28 h 12752"/>
                      <a:gd name="connsiteX1" fmla="*/ 183 w 72319"/>
                      <a:gd name="connsiteY1" fmla="*/ 2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03" y="28"/>
                        </a:moveTo>
                        <a:lnTo>
                          <a:pt x="183" y="2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8" name="Graphic 9">
                  <a:extLst>
                    <a:ext uri="{FF2B5EF4-FFF2-40B4-BE49-F238E27FC236}">
                      <a16:creationId xmlns:a16="http://schemas.microsoft.com/office/drawing/2014/main" id="{11C449E1-B485-5D8C-0354-E19A6F3CC2B0}"/>
                    </a:ext>
                  </a:extLst>
                </p:cNvPr>
                <p:cNvGrpSpPr/>
                <p:nvPr/>
              </p:nvGrpSpPr>
              <p:grpSpPr>
                <a:xfrm>
                  <a:off x="9621557" y="4142492"/>
                  <a:ext cx="72319" cy="72307"/>
                  <a:chOff x="9621557" y="414249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49" name="Freeform: Shape 3648">
                    <a:extLst>
                      <a:ext uri="{FF2B5EF4-FFF2-40B4-BE49-F238E27FC236}">
                        <a16:creationId xmlns:a16="http://schemas.microsoft.com/office/drawing/2014/main" id="{070B6526-9658-733F-581E-D6C388A05575}"/>
                      </a:ext>
                    </a:extLst>
                  </p:cNvPr>
                  <p:cNvSpPr/>
                  <p:nvPr/>
                </p:nvSpPr>
                <p:spPr>
                  <a:xfrm>
                    <a:off x="9657653" y="4142492"/>
                    <a:ext cx="12754" cy="72307"/>
                  </a:xfrm>
                  <a:custGeom>
                    <a:avLst/>
                    <a:gdLst>
                      <a:gd name="connsiteX0" fmla="*/ 180 w 12754"/>
                      <a:gd name="connsiteY0" fmla="*/ 28 h 72307"/>
                      <a:gd name="connsiteX1" fmla="*/ 180 w 12754"/>
                      <a:gd name="connsiteY1" fmla="*/ 7233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80" y="28"/>
                        </a:moveTo>
                        <a:lnTo>
                          <a:pt x="180" y="723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50" name="Freeform: Shape 3649">
                    <a:extLst>
                      <a:ext uri="{FF2B5EF4-FFF2-40B4-BE49-F238E27FC236}">
                        <a16:creationId xmlns:a16="http://schemas.microsoft.com/office/drawing/2014/main" id="{10D89680-9633-D444-5C3D-99187AC15234}"/>
                      </a:ext>
                    </a:extLst>
                  </p:cNvPr>
                  <p:cNvSpPr/>
                  <p:nvPr/>
                </p:nvSpPr>
                <p:spPr>
                  <a:xfrm>
                    <a:off x="9621557" y="4178582"/>
                    <a:ext cx="72319" cy="12752"/>
                  </a:xfrm>
                  <a:custGeom>
                    <a:avLst/>
                    <a:gdLst>
                      <a:gd name="connsiteX0" fmla="*/ 72500 w 72319"/>
                      <a:gd name="connsiteY0" fmla="*/ 28 h 12752"/>
                      <a:gd name="connsiteX1" fmla="*/ 180 w 72319"/>
                      <a:gd name="connsiteY1" fmla="*/ 2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500" y="28"/>
                        </a:moveTo>
                        <a:lnTo>
                          <a:pt x="180" y="2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9" name="Graphic 9">
                  <a:extLst>
                    <a:ext uri="{FF2B5EF4-FFF2-40B4-BE49-F238E27FC236}">
                      <a16:creationId xmlns:a16="http://schemas.microsoft.com/office/drawing/2014/main" id="{504009F9-3F41-5262-2BA1-B00493508F46}"/>
                    </a:ext>
                  </a:extLst>
                </p:cNvPr>
                <p:cNvGrpSpPr/>
                <p:nvPr/>
              </p:nvGrpSpPr>
              <p:grpSpPr>
                <a:xfrm>
                  <a:off x="9516076" y="4171824"/>
                  <a:ext cx="72319" cy="72307"/>
                  <a:chOff x="9516076" y="4171824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47" name="Freeform: Shape 3646">
                    <a:extLst>
                      <a:ext uri="{FF2B5EF4-FFF2-40B4-BE49-F238E27FC236}">
                        <a16:creationId xmlns:a16="http://schemas.microsoft.com/office/drawing/2014/main" id="{8BF73E9F-9ABE-D24B-B669-50E521C05E53}"/>
                      </a:ext>
                    </a:extLst>
                  </p:cNvPr>
                  <p:cNvSpPr/>
                  <p:nvPr/>
                </p:nvSpPr>
                <p:spPr>
                  <a:xfrm>
                    <a:off x="9552172" y="4171824"/>
                    <a:ext cx="12754" cy="72307"/>
                  </a:xfrm>
                  <a:custGeom>
                    <a:avLst/>
                    <a:gdLst>
                      <a:gd name="connsiteX0" fmla="*/ 172 w 12754"/>
                      <a:gd name="connsiteY0" fmla="*/ 30 h 72307"/>
                      <a:gd name="connsiteX1" fmla="*/ 172 w 12754"/>
                      <a:gd name="connsiteY1" fmla="*/ 72338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72" y="30"/>
                        </a:moveTo>
                        <a:lnTo>
                          <a:pt x="172" y="7233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48" name="Freeform: Shape 3647">
                    <a:extLst>
                      <a:ext uri="{FF2B5EF4-FFF2-40B4-BE49-F238E27FC236}">
                        <a16:creationId xmlns:a16="http://schemas.microsoft.com/office/drawing/2014/main" id="{B6D3B205-F334-3E10-73DB-23989339E575}"/>
                      </a:ext>
                    </a:extLst>
                  </p:cNvPr>
                  <p:cNvSpPr/>
                  <p:nvPr/>
                </p:nvSpPr>
                <p:spPr>
                  <a:xfrm>
                    <a:off x="9516076" y="4207914"/>
                    <a:ext cx="72319" cy="12752"/>
                  </a:xfrm>
                  <a:custGeom>
                    <a:avLst/>
                    <a:gdLst>
                      <a:gd name="connsiteX0" fmla="*/ 72492 w 72319"/>
                      <a:gd name="connsiteY0" fmla="*/ 30 h 12752"/>
                      <a:gd name="connsiteX1" fmla="*/ 172 w 72319"/>
                      <a:gd name="connsiteY1" fmla="*/ 3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92" y="30"/>
                        </a:moveTo>
                        <a:lnTo>
                          <a:pt x="172" y="3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0" name="Graphic 9">
                  <a:extLst>
                    <a:ext uri="{FF2B5EF4-FFF2-40B4-BE49-F238E27FC236}">
                      <a16:creationId xmlns:a16="http://schemas.microsoft.com/office/drawing/2014/main" id="{DFBFADAB-FE32-79EF-634F-A1045B042031}"/>
                    </a:ext>
                  </a:extLst>
                </p:cNvPr>
                <p:cNvGrpSpPr/>
                <p:nvPr/>
              </p:nvGrpSpPr>
              <p:grpSpPr>
                <a:xfrm>
                  <a:off x="9469011" y="4198732"/>
                  <a:ext cx="72319" cy="72307"/>
                  <a:chOff x="9469011" y="419873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45" name="Freeform: Shape 3644">
                    <a:extLst>
                      <a:ext uri="{FF2B5EF4-FFF2-40B4-BE49-F238E27FC236}">
                        <a16:creationId xmlns:a16="http://schemas.microsoft.com/office/drawing/2014/main" id="{F62046E3-ECEE-775A-0CE1-EC52C089394D}"/>
                      </a:ext>
                    </a:extLst>
                  </p:cNvPr>
                  <p:cNvSpPr/>
                  <p:nvPr/>
                </p:nvSpPr>
                <p:spPr>
                  <a:xfrm>
                    <a:off x="9505107" y="4198732"/>
                    <a:ext cx="12754" cy="72307"/>
                  </a:xfrm>
                  <a:custGeom>
                    <a:avLst/>
                    <a:gdLst>
                      <a:gd name="connsiteX0" fmla="*/ 168 w 12754"/>
                      <a:gd name="connsiteY0" fmla="*/ 32 h 72307"/>
                      <a:gd name="connsiteX1" fmla="*/ 168 w 12754"/>
                      <a:gd name="connsiteY1" fmla="*/ 7234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68" y="32"/>
                        </a:moveTo>
                        <a:lnTo>
                          <a:pt x="168" y="7234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46" name="Freeform: Shape 3645">
                    <a:extLst>
                      <a:ext uri="{FF2B5EF4-FFF2-40B4-BE49-F238E27FC236}">
                        <a16:creationId xmlns:a16="http://schemas.microsoft.com/office/drawing/2014/main" id="{EABDBC0B-ECA5-A3D1-2272-E1B596CE615D}"/>
                      </a:ext>
                    </a:extLst>
                  </p:cNvPr>
                  <p:cNvSpPr/>
                  <p:nvPr/>
                </p:nvSpPr>
                <p:spPr>
                  <a:xfrm>
                    <a:off x="9469011" y="4234822"/>
                    <a:ext cx="72319" cy="12752"/>
                  </a:xfrm>
                  <a:custGeom>
                    <a:avLst/>
                    <a:gdLst>
                      <a:gd name="connsiteX0" fmla="*/ 72488 w 72319"/>
                      <a:gd name="connsiteY0" fmla="*/ 32 h 12752"/>
                      <a:gd name="connsiteX1" fmla="*/ 168 w 72319"/>
                      <a:gd name="connsiteY1" fmla="*/ 32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88" y="32"/>
                        </a:moveTo>
                        <a:lnTo>
                          <a:pt x="168" y="3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1" name="Graphic 9">
                  <a:extLst>
                    <a:ext uri="{FF2B5EF4-FFF2-40B4-BE49-F238E27FC236}">
                      <a16:creationId xmlns:a16="http://schemas.microsoft.com/office/drawing/2014/main" id="{9039BF37-218B-99E2-CEAA-22D195685749}"/>
                    </a:ext>
                  </a:extLst>
                </p:cNvPr>
                <p:cNvGrpSpPr/>
                <p:nvPr/>
              </p:nvGrpSpPr>
              <p:grpSpPr>
                <a:xfrm>
                  <a:off x="9460975" y="4198732"/>
                  <a:ext cx="72319" cy="72307"/>
                  <a:chOff x="9460975" y="419873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43" name="Freeform: Shape 3642">
                    <a:extLst>
                      <a:ext uri="{FF2B5EF4-FFF2-40B4-BE49-F238E27FC236}">
                        <a16:creationId xmlns:a16="http://schemas.microsoft.com/office/drawing/2014/main" id="{8BF9124B-42E4-E759-6E3F-495EB52C8DEF}"/>
                      </a:ext>
                    </a:extLst>
                  </p:cNvPr>
                  <p:cNvSpPr/>
                  <p:nvPr/>
                </p:nvSpPr>
                <p:spPr>
                  <a:xfrm>
                    <a:off x="9497071" y="4198732"/>
                    <a:ext cx="12754" cy="72307"/>
                  </a:xfrm>
                  <a:custGeom>
                    <a:avLst/>
                    <a:gdLst>
                      <a:gd name="connsiteX0" fmla="*/ 168 w 12754"/>
                      <a:gd name="connsiteY0" fmla="*/ 32 h 72307"/>
                      <a:gd name="connsiteX1" fmla="*/ 168 w 12754"/>
                      <a:gd name="connsiteY1" fmla="*/ 7234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68" y="32"/>
                        </a:moveTo>
                        <a:lnTo>
                          <a:pt x="168" y="7234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44" name="Freeform: Shape 3643">
                    <a:extLst>
                      <a:ext uri="{FF2B5EF4-FFF2-40B4-BE49-F238E27FC236}">
                        <a16:creationId xmlns:a16="http://schemas.microsoft.com/office/drawing/2014/main" id="{0B1A0FED-8263-FA1B-667E-CE88C3356E1A}"/>
                      </a:ext>
                    </a:extLst>
                  </p:cNvPr>
                  <p:cNvSpPr/>
                  <p:nvPr/>
                </p:nvSpPr>
                <p:spPr>
                  <a:xfrm>
                    <a:off x="9460975" y="4234822"/>
                    <a:ext cx="72319" cy="12752"/>
                  </a:xfrm>
                  <a:custGeom>
                    <a:avLst/>
                    <a:gdLst>
                      <a:gd name="connsiteX0" fmla="*/ 72487 w 72319"/>
                      <a:gd name="connsiteY0" fmla="*/ 32 h 12752"/>
                      <a:gd name="connsiteX1" fmla="*/ 168 w 72319"/>
                      <a:gd name="connsiteY1" fmla="*/ 32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87" y="32"/>
                        </a:moveTo>
                        <a:lnTo>
                          <a:pt x="168" y="3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2" name="Graphic 9">
                  <a:extLst>
                    <a:ext uri="{FF2B5EF4-FFF2-40B4-BE49-F238E27FC236}">
                      <a16:creationId xmlns:a16="http://schemas.microsoft.com/office/drawing/2014/main" id="{42894181-5F14-70AC-C0FD-8BE7A8C1183A}"/>
                    </a:ext>
                  </a:extLst>
                </p:cNvPr>
                <p:cNvGrpSpPr/>
                <p:nvPr/>
              </p:nvGrpSpPr>
              <p:grpSpPr>
                <a:xfrm>
                  <a:off x="9388656" y="4209444"/>
                  <a:ext cx="72319" cy="72307"/>
                  <a:chOff x="9388656" y="4209444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41" name="Freeform: Shape 3640">
                    <a:extLst>
                      <a:ext uri="{FF2B5EF4-FFF2-40B4-BE49-F238E27FC236}">
                        <a16:creationId xmlns:a16="http://schemas.microsoft.com/office/drawing/2014/main" id="{E256371E-4E62-E7A9-2BA9-385188C33F12}"/>
                      </a:ext>
                    </a:extLst>
                  </p:cNvPr>
                  <p:cNvSpPr/>
                  <p:nvPr/>
                </p:nvSpPr>
                <p:spPr>
                  <a:xfrm>
                    <a:off x="9424752" y="4209444"/>
                    <a:ext cx="12754" cy="72307"/>
                  </a:xfrm>
                  <a:custGeom>
                    <a:avLst/>
                    <a:gdLst>
                      <a:gd name="connsiteX0" fmla="*/ 162 w 12754"/>
                      <a:gd name="connsiteY0" fmla="*/ 33 h 72307"/>
                      <a:gd name="connsiteX1" fmla="*/ 162 w 12754"/>
                      <a:gd name="connsiteY1" fmla="*/ 72341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62" y="33"/>
                        </a:moveTo>
                        <a:lnTo>
                          <a:pt x="162" y="7234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42" name="Freeform: Shape 3641">
                    <a:extLst>
                      <a:ext uri="{FF2B5EF4-FFF2-40B4-BE49-F238E27FC236}">
                        <a16:creationId xmlns:a16="http://schemas.microsoft.com/office/drawing/2014/main" id="{9A1A8659-0692-AF51-35EB-C5DFD6F0B491}"/>
                      </a:ext>
                    </a:extLst>
                  </p:cNvPr>
                  <p:cNvSpPr/>
                  <p:nvPr/>
                </p:nvSpPr>
                <p:spPr>
                  <a:xfrm>
                    <a:off x="9388656" y="4245534"/>
                    <a:ext cx="72319" cy="12752"/>
                  </a:xfrm>
                  <a:custGeom>
                    <a:avLst/>
                    <a:gdLst>
                      <a:gd name="connsiteX0" fmla="*/ 72482 w 72319"/>
                      <a:gd name="connsiteY0" fmla="*/ 33 h 12752"/>
                      <a:gd name="connsiteX1" fmla="*/ 162 w 72319"/>
                      <a:gd name="connsiteY1" fmla="*/ 3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82" y="33"/>
                        </a:moveTo>
                        <a:lnTo>
                          <a:pt x="162" y="3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3" name="Graphic 9">
                  <a:extLst>
                    <a:ext uri="{FF2B5EF4-FFF2-40B4-BE49-F238E27FC236}">
                      <a16:creationId xmlns:a16="http://schemas.microsoft.com/office/drawing/2014/main" id="{0DF566D2-A275-A148-886A-7438F5B90F8A}"/>
                    </a:ext>
                  </a:extLst>
                </p:cNvPr>
                <p:cNvGrpSpPr/>
                <p:nvPr/>
              </p:nvGrpSpPr>
              <p:grpSpPr>
                <a:xfrm>
                  <a:off x="9332790" y="4220794"/>
                  <a:ext cx="72319" cy="72307"/>
                  <a:chOff x="9332790" y="4220794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39" name="Freeform: Shape 3638">
                    <a:extLst>
                      <a:ext uri="{FF2B5EF4-FFF2-40B4-BE49-F238E27FC236}">
                        <a16:creationId xmlns:a16="http://schemas.microsoft.com/office/drawing/2014/main" id="{8D665C2F-C72B-783B-7A88-F24527F2FD9B}"/>
                      </a:ext>
                    </a:extLst>
                  </p:cNvPr>
                  <p:cNvSpPr/>
                  <p:nvPr/>
                </p:nvSpPr>
                <p:spPr>
                  <a:xfrm>
                    <a:off x="9368886" y="4220794"/>
                    <a:ext cx="12754" cy="72307"/>
                  </a:xfrm>
                  <a:custGeom>
                    <a:avLst/>
                    <a:gdLst>
                      <a:gd name="connsiteX0" fmla="*/ 158 w 12754"/>
                      <a:gd name="connsiteY0" fmla="*/ 34 h 72307"/>
                      <a:gd name="connsiteX1" fmla="*/ 158 w 12754"/>
                      <a:gd name="connsiteY1" fmla="*/ 7234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58" y="34"/>
                        </a:moveTo>
                        <a:lnTo>
                          <a:pt x="158" y="7234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40" name="Freeform: Shape 3639">
                    <a:extLst>
                      <a:ext uri="{FF2B5EF4-FFF2-40B4-BE49-F238E27FC236}">
                        <a16:creationId xmlns:a16="http://schemas.microsoft.com/office/drawing/2014/main" id="{F0CBA79C-4C3D-146B-D124-9BBEE4B59D79}"/>
                      </a:ext>
                    </a:extLst>
                  </p:cNvPr>
                  <p:cNvSpPr/>
                  <p:nvPr/>
                </p:nvSpPr>
                <p:spPr>
                  <a:xfrm>
                    <a:off x="9332790" y="4256884"/>
                    <a:ext cx="72319" cy="12752"/>
                  </a:xfrm>
                  <a:custGeom>
                    <a:avLst/>
                    <a:gdLst>
                      <a:gd name="connsiteX0" fmla="*/ 72477 w 72319"/>
                      <a:gd name="connsiteY0" fmla="*/ 34 h 12752"/>
                      <a:gd name="connsiteX1" fmla="*/ 158 w 72319"/>
                      <a:gd name="connsiteY1" fmla="*/ 3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77" y="34"/>
                        </a:moveTo>
                        <a:lnTo>
                          <a:pt x="158" y="3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4" name="Graphic 9">
                  <a:extLst>
                    <a:ext uri="{FF2B5EF4-FFF2-40B4-BE49-F238E27FC236}">
                      <a16:creationId xmlns:a16="http://schemas.microsoft.com/office/drawing/2014/main" id="{8FADB340-C8E1-90E2-5E32-81718D7E3926}"/>
                    </a:ext>
                  </a:extLst>
                </p:cNvPr>
                <p:cNvGrpSpPr/>
                <p:nvPr/>
              </p:nvGrpSpPr>
              <p:grpSpPr>
                <a:xfrm>
                  <a:off x="9318887" y="4228955"/>
                  <a:ext cx="72319" cy="72307"/>
                  <a:chOff x="9318887" y="4228955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37" name="Freeform: Shape 3636">
                    <a:extLst>
                      <a:ext uri="{FF2B5EF4-FFF2-40B4-BE49-F238E27FC236}">
                        <a16:creationId xmlns:a16="http://schemas.microsoft.com/office/drawing/2014/main" id="{ACB98B98-FD0A-92AD-B838-7D65506433B9}"/>
                      </a:ext>
                    </a:extLst>
                  </p:cNvPr>
                  <p:cNvSpPr/>
                  <p:nvPr/>
                </p:nvSpPr>
                <p:spPr>
                  <a:xfrm>
                    <a:off x="9354983" y="4228955"/>
                    <a:ext cx="12754" cy="72307"/>
                  </a:xfrm>
                  <a:custGeom>
                    <a:avLst/>
                    <a:gdLst>
                      <a:gd name="connsiteX0" fmla="*/ 157 w 12754"/>
                      <a:gd name="connsiteY0" fmla="*/ 35 h 72307"/>
                      <a:gd name="connsiteX1" fmla="*/ 157 w 12754"/>
                      <a:gd name="connsiteY1" fmla="*/ 7234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57" y="35"/>
                        </a:moveTo>
                        <a:lnTo>
                          <a:pt x="157" y="7234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38" name="Freeform: Shape 3637">
                    <a:extLst>
                      <a:ext uri="{FF2B5EF4-FFF2-40B4-BE49-F238E27FC236}">
                        <a16:creationId xmlns:a16="http://schemas.microsoft.com/office/drawing/2014/main" id="{C3676428-1696-69A1-CEA3-22C50FC1030E}"/>
                      </a:ext>
                    </a:extLst>
                  </p:cNvPr>
                  <p:cNvSpPr/>
                  <p:nvPr/>
                </p:nvSpPr>
                <p:spPr>
                  <a:xfrm>
                    <a:off x="9318887" y="4265045"/>
                    <a:ext cx="72319" cy="12752"/>
                  </a:xfrm>
                  <a:custGeom>
                    <a:avLst/>
                    <a:gdLst>
                      <a:gd name="connsiteX0" fmla="*/ 72476 w 72319"/>
                      <a:gd name="connsiteY0" fmla="*/ 35 h 12752"/>
                      <a:gd name="connsiteX1" fmla="*/ 157 w 72319"/>
                      <a:gd name="connsiteY1" fmla="*/ 35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76" y="35"/>
                        </a:moveTo>
                        <a:lnTo>
                          <a:pt x="157" y="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5" name="Graphic 9">
                  <a:extLst>
                    <a:ext uri="{FF2B5EF4-FFF2-40B4-BE49-F238E27FC236}">
                      <a16:creationId xmlns:a16="http://schemas.microsoft.com/office/drawing/2014/main" id="{93BE5BD8-9D6D-72E9-F559-0D07D94BD5B2}"/>
                    </a:ext>
                  </a:extLst>
                </p:cNvPr>
                <p:cNvGrpSpPr/>
                <p:nvPr/>
              </p:nvGrpSpPr>
              <p:grpSpPr>
                <a:xfrm>
                  <a:off x="9307535" y="4228955"/>
                  <a:ext cx="72319" cy="72307"/>
                  <a:chOff x="9307535" y="4228955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35" name="Freeform: Shape 3634">
                    <a:extLst>
                      <a:ext uri="{FF2B5EF4-FFF2-40B4-BE49-F238E27FC236}">
                        <a16:creationId xmlns:a16="http://schemas.microsoft.com/office/drawing/2014/main" id="{6CF074CE-17FE-3744-AF45-E9DCCA17167B}"/>
                      </a:ext>
                    </a:extLst>
                  </p:cNvPr>
                  <p:cNvSpPr/>
                  <p:nvPr/>
                </p:nvSpPr>
                <p:spPr>
                  <a:xfrm>
                    <a:off x="9343631" y="4228955"/>
                    <a:ext cx="12754" cy="72307"/>
                  </a:xfrm>
                  <a:custGeom>
                    <a:avLst/>
                    <a:gdLst>
                      <a:gd name="connsiteX0" fmla="*/ 156 w 12754"/>
                      <a:gd name="connsiteY0" fmla="*/ 35 h 72307"/>
                      <a:gd name="connsiteX1" fmla="*/ 156 w 12754"/>
                      <a:gd name="connsiteY1" fmla="*/ 7234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56" y="35"/>
                        </a:moveTo>
                        <a:lnTo>
                          <a:pt x="156" y="7234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36" name="Freeform: Shape 3635">
                    <a:extLst>
                      <a:ext uri="{FF2B5EF4-FFF2-40B4-BE49-F238E27FC236}">
                        <a16:creationId xmlns:a16="http://schemas.microsoft.com/office/drawing/2014/main" id="{0E55DD06-9325-99D0-7BE8-159342BF766A}"/>
                      </a:ext>
                    </a:extLst>
                  </p:cNvPr>
                  <p:cNvSpPr/>
                  <p:nvPr/>
                </p:nvSpPr>
                <p:spPr>
                  <a:xfrm>
                    <a:off x="9307535" y="4265045"/>
                    <a:ext cx="72319" cy="12752"/>
                  </a:xfrm>
                  <a:custGeom>
                    <a:avLst/>
                    <a:gdLst>
                      <a:gd name="connsiteX0" fmla="*/ 72475 w 72319"/>
                      <a:gd name="connsiteY0" fmla="*/ 35 h 12752"/>
                      <a:gd name="connsiteX1" fmla="*/ 156 w 72319"/>
                      <a:gd name="connsiteY1" fmla="*/ 35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75" y="35"/>
                        </a:moveTo>
                        <a:lnTo>
                          <a:pt x="156" y="3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6" name="Graphic 9">
                  <a:extLst>
                    <a:ext uri="{FF2B5EF4-FFF2-40B4-BE49-F238E27FC236}">
                      <a16:creationId xmlns:a16="http://schemas.microsoft.com/office/drawing/2014/main" id="{5830FFD8-14EC-CD8E-96A3-73859130288E}"/>
                    </a:ext>
                  </a:extLst>
                </p:cNvPr>
                <p:cNvGrpSpPr/>
                <p:nvPr/>
              </p:nvGrpSpPr>
              <p:grpSpPr>
                <a:xfrm>
                  <a:off x="9250777" y="4243111"/>
                  <a:ext cx="72319" cy="72307"/>
                  <a:chOff x="9250777" y="4243111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33" name="Freeform: Shape 3632">
                    <a:extLst>
                      <a:ext uri="{FF2B5EF4-FFF2-40B4-BE49-F238E27FC236}">
                        <a16:creationId xmlns:a16="http://schemas.microsoft.com/office/drawing/2014/main" id="{A351ABBC-86D2-F23C-9280-13D99C120916}"/>
                      </a:ext>
                    </a:extLst>
                  </p:cNvPr>
                  <p:cNvSpPr/>
                  <p:nvPr/>
                </p:nvSpPr>
                <p:spPr>
                  <a:xfrm>
                    <a:off x="9286873" y="4243111"/>
                    <a:ext cx="12754" cy="72307"/>
                  </a:xfrm>
                  <a:custGeom>
                    <a:avLst/>
                    <a:gdLst>
                      <a:gd name="connsiteX0" fmla="*/ 151 w 12754"/>
                      <a:gd name="connsiteY0" fmla="*/ 36 h 72307"/>
                      <a:gd name="connsiteX1" fmla="*/ 151 w 12754"/>
                      <a:gd name="connsiteY1" fmla="*/ 72343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51" y="36"/>
                        </a:moveTo>
                        <a:lnTo>
                          <a:pt x="151" y="7234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34" name="Freeform: Shape 3633">
                    <a:extLst>
                      <a:ext uri="{FF2B5EF4-FFF2-40B4-BE49-F238E27FC236}">
                        <a16:creationId xmlns:a16="http://schemas.microsoft.com/office/drawing/2014/main" id="{4DAB8CCA-7047-366D-23D2-E6D9D1E0F5E0}"/>
                      </a:ext>
                    </a:extLst>
                  </p:cNvPr>
                  <p:cNvSpPr/>
                  <p:nvPr/>
                </p:nvSpPr>
                <p:spPr>
                  <a:xfrm>
                    <a:off x="9250777" y="4279201"/>
                    <a:ext cx="72319" cy="12752"/>
                  </a:xfrm>
                  <a:custGeom>
                    <a:avLst/>
                    <a:gdLst>
                      <a:gd name="connsiteX0" fmla="*/ 72471 w 72319"/>
                      <a:gd name="connsiteY0" fmla="*/ 36 h 12752"/>
                      <a:gd name="connsiteX1" fmla="*/ 151 w 72319"/>
                      <a:gd name="connsiteY1" fmla="*/ 36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71" y="36"/>
                        </a:moveTo>
                        <a:lnTo>
                          <a:pt x="151" y="36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7" name="Graphic 9">
                  <a:extLst>
                    <a:ext uri="{FF2B5EF4-FFF2-40B4-BE49-F238E27FC236}">
                      <a16:creationId xmlns:a16="http://schemas.microsoft.com/office/drawing/2014/main" id="{C0BE73C5-8BAB-A68F-244F-D3C657C40049}"/>
                    </a:ext>
                  </a:extLst>
                </p:cNvPr>
                <p:cNvGrpSpPr/>
                <p:nvPr/>
              </p:nvGrpSpPr>
              <p:grpSpPr>
                <a:xfrm>
                  <a:off x="9167743" y="4270019"/>
                  <a:ext cx="72319" cy="72307"/>
                  <a:chOff x="9167743" y="427001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31" name="Freeform: Shape 3630">
                    <a:extLst>
                      <a:ext uri="{FF2B5EF4-FFF2-40B4-BE49-F238E27FC236}">
                        <a16:creationId xmlns:a16="http://schemas.microsoft.com/office/drawing/2014/main" id="{AED78F59-2CBA-B6BD-5B48-5A035A1B9501}"/>
                      </a:ext>
                    </a:extLst>
                  </p:cNvPr>
                  <p:cNvSpPr/>
                  <p:nvPr/>
                </p:nvSpPr>
                <p:spPr>
                  <a:xfrm>
                    <a:off x="9203839" y="4270019"/>
                    <a:ext cx="12754" cy="72307"/>
                  </a:xfrm>
                  <a:custGeom>
                    <a:avLst/>
                    <a:gdLst>
                      <a:gd name="connsiteX0" fmla="*/ 145 w 12754"/>
                      <a:gd name="connsiteY0" fmla="*/ 38 h 72307"/>
                      <a:gd name="connsiteX1" fmla="*/ 145 w 12754"/>
                      <a:gd name="connsiteY1" fmla="*/ 7234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45" y="38"/>
                        </a:moveTo>
                        <a:lnTo>
                          <a:pt x="145" y="7234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32" name="Freeform: Shape 3631">
                    <a:extLst>
                      <a:ext uri="{FF2B5EF4-FFF2-40B4-BE49-F238E27FC236}">
                        <a16:creationId xmlns:a16="http://schemas.microsoft.com/office/drawing/2014/main" id="{BD7CCE80-92C3-975F-147D-733AFBDA594F}"/>
                      </a:ext>
                    </a:extLst>
                  </p:cNvPr>
                  <p:cNvSpPr/>
                  <p:nvPr/>
                </p:nvSpPr>
                <p:spPr>
                  <a:xfrm>
                    <a:off x="9167743" y="4306109"/>
                    <a:ext cx="72319" cy="12752"/>
                  </a:xfrm>
                  <a:custGeom>
                    <a:avLst/>
                    <a:gdLst>
                      <a:gd name="connsiteX0" fmla="*/ 72464 w 72319"/>
                      <a:gd name="connsiteY0" fmla="*/ 38 h 12752"/>
                      <a:gd name="connsiteX1" fmla="*/ 145 w 72319"/>
                      <a:gd name="connsiteY1" fmla="*/ 3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64" y="38"/>
                        </a:moveTo>
                        <a:lnTo>
                          <a:pt x="145" y="3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8" name="Graphic 9">
                  <a:extLst>
                    <a:ext uri="{FF2B5EF4-FFF2-40B4-BE49-F238E27FC236}">
                      <a16:creationId xmlns:a16="http://schemas.microsoft.com/office/drawing/2014/main" id="{5C0B17D8-885D-1407-D32C-9582870BFBE3}"/>
                    </a:ext>
                  </a:extLst>
                </p:cNvPr>
                <p:cNvGrpSpPr/>
                <p:nvPr/>
              </p:nvGrpSpPr>
              <p:grpSpPr>
                <a:xfrm>
                  <a:off x="9040961" y="4302793"/>
                  <a:ext cx="72319" cy="72307"/>
                  <a:chOff x="9040961" y="430279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29" name="Freeform: Shape 3628">
                    <a:extLst>
                      <a:ext uri="{FF2B5EF4-FFF2-40B4-BE49-F238E27FC236}">
                        <a16:creationId xmlns:a16="http://schemas.microsoft.com/office/drawing/2014/main" id="{A62F0916-F080-FFE8-438C-7D0EC48D4643}"/>
                      </a:ext>
                    </a:extLst>
                  </p:cNvPr>
                  <p:cNvSpPr/>
                  <p:nvPr/>
                </p:nvSpPr>
                <p:spPr>
                  <a:xfrm>
                    <a:off x="9077057" y="4302793"/>
                    <a:ext cx="12754" cy="72307"/>
                  </a:xfrm>
                  <a:custGeom>
                    <a:avLst/>
                    <a:gdLst>
                      <a:gd name="connsiteX0" fmla="*/ 135 w 12754"/>
                      <a:gd name="connsiteY0" fmla="*/ 40 h 72307"/>
                      <a:gd name="connsiteX1" fmla="*/ 135 w 12754"/>
                      <a:gd name="connsiteY1" fmla="*/ 72348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35" y="40"/>
                        </a:moveTo>
                        <a:lnTo>
                          <a:pt x="135" y="7234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30" name="Freeform: Shape 3629">
                    <a:extLst>
                      <a:ext uri="{FF2B5EF4-FFF2-40B4-BE49-F238E27FC236}">
                        <a16:creationId xmlns:a16="http://schemas.microsoft.com/office/drawing/2014/main" id="{69BFEE67-7BEA-A50E-45AB-48E880E3DC03}"/>
                      </a:ext>
                    </a:extLst>
                  </p:cNvPr>
                  <p:cNvSpPr/>
                  <p:nvPr/>
                </p:nvSpPr>
                <p:spPr>
                  <a:xfrm>
                    <a:off x="9040961" y="4338883"/>
                    <a:ext cx="72319" cy="12752"/>
                  </a:xfrm>
                  <a:custGeom>
                    <a:avLst/>
                    <a:gdLst>
                      <a:gd name="connsiteX0" fmla="*/ 72454 w 72319"/>
                      <a:gd name="connsiteY0" fmla="*/ 40 h 12752"/>
                      <a:gd name="connsiteX1" fmla="*/ 135 w 72319"/>
                      <a:gd name="connsiteY1" fmla="*/ 4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54" y="40"/>
                        </a:moveTo>
                        <a:lnTo>
                          <a:pt x="135" y="4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69" name="Graphic 9">
                  <a:extLst>
                    <a:ext uri="{FF2B5EF4-FFF2-40B4-BE49-F238E27FC236}">
                      <a16:creationId xmlns:a16="http://schemas.microsoft.com/office/drawing/2014/main" id="{2495A225-420E-5893-750C-5847AFC79B30}"/>
                    </a:ext>
                  </a:extLst>
                </p:cNvPr>
                <p:cNvGrpSpPr/>
                <p:nvPr/>
              </p:nvGrpSpPr>
              <p:grpSpPr>
                <a:xfrm>
                  <a:off x="8782167" y="4397546"/>
                  <a:ext cx="72319" cy="72307"/>
                  <a:chOff x="8782167" y="4397546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27" name="Freeform: Shape 3626">
                    <a:extLst>
                      <a:ext uri="{FF2B5EF4-FFF2-40B4-BE49-F238E27FC236}">
                        <a16:creationId xmlns:a16="http://schemas.microsoft.com/office/drawing/2014/main" id="{66750570-4B76-AD55-AE7C-30396C83E9DC}"/>
                      </a:ext>
                    </a:extLst>
                  </p:cNvPr>
                  <p:cNvSpPr/>
                  <p:nvPr/>
                </p:nvSpPr>
                <p:spPr>
                  <a:xfrm>
                    <a:off x="8818263" y="4397546"/>
                    <a:ext cx="12754" cy="72307"/>
                  </a:xfrm>
                  <a:custGeom>
                    <a:avLst/>
                    <a:gdLst>
                      <a:gd name="connsiteX0" fmla="*/ 115 w 12754"/>
                      <a:gd name="connsiteY0" fmla="*/ 48 h 72307"/>
                      <a:gd name="connsiteX1" fmla="*/ 115 w 12754"/>
                      <a:gd name="connsiteY1" fmla="*/ 72355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15" y="48"/>
                        </a:moveTo>
                        <a:lnTo>
                          <a:pt x="115" y="72355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28" name="Freeform: Shape 3627">
                    <a:extLst>
                      <a:ext uri="{FF2B5EF4-FFF2-40B4-BE49-F238E27FC236}">
                        <a16:creationId xmlns:a16="http://schemas.microsoft.com/office/drawing/2014/main" id="{7DBB4999-1794-ECBD-704C-EE4816F19ED7}"/>
                      </a:ext>
                    </a:extLst>
                  </p:cNvPr>
                  <p:cNvSpPr/>
                  <p:nvPr/>
                </p:nvSpPr>
                <p:spPr>
                  <a:xfrm>
                    <a:off x="8782167" y="4433636"/>
                    <a:ext cx="72319" cy="12752"/>
                  </a:xfrm>
                  <a:custGeom>
                    <a:avLst/>
                    <a:gdLst>
                      <a:gd name="connsiteX0" fmla="*/ 72434 w 72319"/>
                      <a:gd name="connsiteY0" fmla="*/ 48 h 12752"/>
                      <a:gd name="connsiteX1" fmla="*/ 115 w 72319"/>
                      <a:gd name="connsiteY1" fmla="*/ 48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34" y="48"/>
                        </a:moveTo>
                        <a:lnTo>
                          <a:pt x="115" y="4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0" name="Graphic 9">
                  <a:extLst>
                    <a:ext uri="{FF2B5EF4-FFF2-40B4-BE49-F238E27FC236}">
                      <a16:creationId xmlns:a16="http://schemas.microsoft.com/office/drawing/2014/main" id="{1E14A169-6385-3D5A-8503-CD2CBAD047F0}"/>
                    </a:ext>
                  </a:extLst>
                </p:cNvPr>
                <p:cNvGrpSpPr/>
                <p:nvPr/>
              </p:nvGrpSpPr>
              <p:grpSpPr>
                <a:xfrm>
                  <a:off x="8678726" y="4422158"/>
                  <a:ext cx="72319" cy="72307"/>
                  <a:chOff x="8678726" y="4422158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25" name="Freeform: Shape 3624">
                    <a:extLst>
                      <a:ext uri="{FF2B5EF4-FFF2-40B4-BE49-F238E27FC236}">
                        <a16:creationId xmlns:a16="http://schemas.microsoft.com/office/drawing/2014/main" id="{A5DD2305-497A-FB6E-E002-F220271ECA77}"/>
                      </a:ext>
                    </a:extLst>
                  </p:cNvPr>
                  <p:cNvSpPr/>
                  <p:nvPr/>
                </p:nvSpPr>
                <p:spPr>
                  <a:xfrm>
                    <a:off x="8714822" y="4422158"/>
                    <a:ext cx="12754" cy="72307"/>
                  </a:xfrm>
                  <a:custGeom>
                    <a:avLst/>
                    <a:gdLst>
                      <a:gd name="connsiteX0" fmla="*/ 106 w 12754"/>
                      <a:gd name="connsiteY0" fmla="*/ 50 h 72307"/>
                      <a:gd name="connsiteX1" fmla="*/ 106 w 12754"/>
                      <a:gd name="connsiteY1" fmla="*/ 7235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06" y="50"/>
                        </a:moveTo>
                        <a:lnTo>
                          <a:pt x="106" y="7235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26" name="Freeform: Shape 3625">
                    <a:extLst>
                      <a:ext uri="{FF2B5EF4-FFF2-40B4-BE49-F238E27FC236}">
                        <a16:creationId xmlns:a16="http://schemas.microsoft.com/office/drawing/2014/main" id="{C3A3E1CA-4110-F5F6-DE9A-5BB75112A682}"/>
                      </a:ext>
                    </a:extLst>
                  </p:cNvPr>
                  <p:cNvSpPr/>
                  <p:nvPr/>
                </p:nvSpPr>
                <p:spPr>
                  <a:xfrm>
                    <a:off x="8678726" y="4458248"/>
                    <a:ext cx="72319" cy="12752"/>
                  </a:xfrm>
                  <a:custGeom>
                    <a:avLst/>
                    <a:gdLst>
                      <a:gd name="connsiteX0" fmla="*/ 72426 w 72319"/>
                      <a:gd name="connsiteY0" fmla="*/ 50 h 12752"/>
                      <a:gd name="connsiteX1" fmla="*/ 106 w 72319"/>
                      <a:gd name="connsiteY1" fmla="*/ 5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26" y="50"/>
                        </a:moveTo>
                        <a:lnTo>
                          <a:pt x="106" y="5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1" name="Graphic 9">
                  <a:extLst>
                    <a:ext uri="{FF2B5EF4-FFF2-40B4-BE49-F238E27FC236}">
                      <a16:creationId xmlns:a16="http://schemas.microsoft.com/office/drawing/2014/main" id="{B3B4094A-42CB-77EB-40C4-F2D3BF30C8F3}"/>
                    </a:ext>
                  </a:extLst>
                </p:cNvPr>
                <p:cNvGrpSpPr/>
                <p:nvPr/>
              </p:nvGrpSpPr>
              <p:grpSpPr>
                <a:xfrm>
                  <a:off x="8642630" y="4429937"/>
                  <a:ext cx="72319" cy="72307"/>
                  <a:chOff x="8642630" y="4429937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23" name="Freeform: Shape 3622">
                    <a:extLst>
                      <a:ext uri="{FF2B5EF4-FFF2-40B4-BE49-F238E27FC236}">
                        <a16:creationId xmlns:a16="http://schemas.microsoft.com/office/drawing/2014/main" id="{867D4233-1808-EEBA-DF87-93A3714835E7}"/>
                      </a:ext>
                    </a:extLst>
                  </p:cNvPr>
                  <p:cNvSpPr/>
                  <p:nvPr/>
                </p:nvSpPr>
                <p:spPr>
                  <a:xfrm>
                    <a:off x="8678726" y="4429937"/>
                    <a:ext cx="12754" cy="72307"/>
                  </a:xfrm>
                  <a:custGeom>
                    <a:avLst/>
                    <a:gdLst>
                      <a:gd name="connsiteX0" fmla="*/ 104 w 12754"/>
                      <a:gd name="connsiteY0" fmla="*/ 50 h 72307"/>
                      <a:gd name="connsiteX1" fmla="*/ 104 w 12754"/>
                      <a:gd name="connsiteY1" fmla="*/ 72358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04" y="50"/>
                        </a:moveTo>
                        <a:lnTo>
                          <a:pt x="104" y="7235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24" name="Freeform: Shape 3623">
                    <a:extLst>
                      <a:ext uri="{FF2B5EF4-FFF2-40B4-BE49-F238E27FC236}">
                        <a16:creationId xmlns:a16="http://schemas.microsoft.com/office/drawing/2014/main" id="{881014CE-BBF6-143A-FDA9-0D33D41D3CF4}"/>
                      </a:ext>
                    </a:extLst>
                  </p:cNvPr>
                  <p:cNvSpPr/>
                  <p:nvPr/>
                </p:nvSpPr>
                <p:spPr>
                  <a:xfrm>
                    <a:off x="8642630" y="4466027"/>
                    <a:ext cx="72319" cy="12752"/>
                  </a:xfrm>
                  <a:custGeom>
                    <a:avLst/>
                    <a:gdLst>
                      <a:gd name="connsiteX0" fmla="*/ 72423 w 72319"/>
                      <a:gd name="connsiteY0" fmla="*/ 50 h 12752"/>
                      <a:gd name="connsiteX1" fmla="*/ 104 w 72319"/>
                      <a:gd name="connsiteY1" fmla="*/ 5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23" y="50"/>
                        </a:moveTo>
                        <a:lnTo>
                          <a:pt x="104" y="5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2" name="Graphic 9">
                  <a:extLst>
                    <a:ext uri="{FF2B5EF4-FFF2-40B4-BE49-F238E27FC236}">
                      <a16:creationId xmlns:a16="http://schemas.microsoft.com/office/drawing/2014/main" id="{AA952C18-A86C-62D7-0381-800E904CCEB7}"/>
                    </a:ext>
                  </a:extLst>
                </p:cNvPr>
                <p:cNvGrpSpPr/>
                <p:nvPr/>
              </p:nvGrpSpPr>
              <p:grpSpPr>
                <a:xfrm>
                  <a:off x="8608957" y="4438354"/>
                  <a:ext cx="72319" cy="72307"/>
                  <a:chOff x="8608957" y="4438354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21" name="Freeform: Shape 3620">
                    <a:extLst>
                      <a:ext uri="{FF2B5EF4-FFF2-40B4-BE49-F238E27FC236}">
                        <a16:creationId xmlns:a16="http://schemas.microsoft.com/office/drawing/2014/main" id="{3E70A111-B8E3-B241-981A-7E574AAA349C}"/>
                      </a:ext>
                    </a:extLst>
                  </p:cNvPr>
                  <p:cNvSpPr/>
                  <p:nvPr/>
                </p:nvSpPr>
                <p:spPr>
                  <a:xfrm>
                    <a:off x="8645053" y="4438354"/>
                    <a:ext cx="12754" cy="72307"/>
                  </a:xfrm>
                  <a:custGeom>
                    <a:avLst/>
                    <a:gdLst>
                      <a:gd name="connsiteX0" fmla="*/ 101 w 12754"/>
                      <a:gd name="connsiteY0" fmla="*/ 51 h 72307"/>
                      <a:gd name="connsiteX1" fmla="*/ 101 w 12754"/>
                      <a:gd name="connsiteY1" fmla="*/ 7235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01" y="51"/>
                        </a:moveTo>
                        <a:lnTo>
                          <a:pt x="101" y="7235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22" name="Freeform: Shape 3621">
                    <a:extLst>
                      <a:ext uri="{FF2B5EF4-FFF2-40B4-BE49-F238E27FC236}">
                        <a16:creationId xmlns:a16="http://schemas.microsoft.com/office/drawing/2014/main" id="{808B25BF-8176-DE7A-32AB-8DDF30234923}"/>
                      </a:ext>
                    </a:extLst>
                  </p:cNvPr>
                  <p:cNvSpPr/>
                  <p:nvPr/>
                </p:nvSpPr>
                <p:spPr>
                  <a:xfrm>
                    <a:off x="8608957" y="4474444"/>
                    <a:ext cx="72319" cy="12752"/>
                  </a:xfrm>
                  <a:custGeom>
                    <a:avLst/>
                    <a:gdLst>
                      <a:gd name="connsiteX0" fmla="*/ 72420 w 72319"/>
                      <a:gd name="connsiteY0" fmla="*/ 51 h 12752"/>
                      <a:gd name="connsiteX1" fmla="*/ 101 w 72319"/>
                      <a:gd name="connsiteY1" fmla="*/ 51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20" y="51"/>
                        </a:moveTo>
                        <a:lnTo>
                          <a:pt x="101" y="5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3" name="Graphic 9">
                  <a:extLst>
                    <a:ext uri="{FF2B5EF4-FFF2-40B4-BE49-F238E27FC236}">
                      <a16:creationId xmlns:a16="http://schemas.microsoft.com/office/drawing/2014/main" id="{88EF096B-D060-48B3-B057-1A2C605E802B}"/>
                    </a:ext>
                  </a:extLst>
                </p:cNvPr>
                <p:cNvGrpSpPr/>
                <p:nvPr/>
              </p:nvGrpSpPr>
              <p:grpSpPr>
                <a:xfrm>
                  <a:off x="8595948" y="4438354"/>
                  <a:ext cx="72319" cy="72307"/>
                  <a:chOff x="8595948" y="4438354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19" name="Freeform: Shape 3618">
                    <a:extLst>
                      <a:ext uri="{FF2B5EF4-FFF2-40B4-BE49-F238E27FC236}">
                        <a16:creationId xmlns:a16="http://schemas.microsoft.com/office/drawing/2014/main" id="{85A2BDE6-9F7C-C52E-702A-6A756DE7A43A}"/>
                      </a:ext>
                    </a:extLst>
                  </p:cNvPr>
                  <p:cNvSpPr/>
                  <p:nvPr/>
                </p:nvSpPr>
                <p:spPr>
                  <a:xfrm>
                    <a:off x="8632044" y="4438354"/>
                    <a:ext cx="12754" cy="72307"/>
                  </a:xfrm>
                  <a:custGeom>
                    <a:avLst/>
                    <a:gdLst>
                      <a:gd name="connsiteX0" fmla="*/ 100 w 12754"/>
                      <a:gd name="connsiteY0" fmla="*/ 51 h 72307"/>
                      <a:gd name="connsiteX1" fmla="*/ 100 w 12754"/>
                      <a:gd name="connsiteY1" fmla="*/ 7235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100" y="51"/>
                        </a:moveTo>
                        <a:lnTo>
                          <a:pt x="100" y="7235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20" name="Freeform: Shape 3619">
                    <a:extLst>
                      <a:ext uri="{FF2B5EF4-FFF2-40B4-BE49-F238E27FC236}">
                        <a16:creationId xmlns:a16="http://schemas.microsoft.com/office/drawing/2014/main" id="{C106ACC3-F494-FBEB-7665-BBA83E6CE694}"/>
                      </a:ext>
                    </a:extLst>
                  </p:cNvPr>
                  <p:cNvSpPr/>
                  <p:nvPr/>
                </p:nvSpPr>
                <p:spPr>
                  <a:xfrm>
                    <a:off x="8595948" y="4474444"/>
                    <a:ext cx="72319" cy="12752"/>
                  </a:xfrm>
                  <a:custGeom>
                    <a:avLst/>
                    <a:gdLst>
                      <a:gd name="connsiteX0" fmla="*/ 72419 w 72319"/>
                      <a:gd name="connsiteY0" fmla="*/ 51 h 12752"/>
                      <a:gd name="connsiteX1" fmla="*/ 100 w 72319"/>
                      <a:gd name="connsiteY1" fmla="*/ 51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19" y="51"/>
                        </a:moveTo>
                        <a:lnTo>
                          <a:pt x="100" y="5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4" name="Graphic 9">
                  <a:extLst>
                    <a:ext uri="{FF2B5EF4-FFF2-40B4-BE49-F238E27FC236}">
                      <a16:creationId xmlns:a16="http://schemas.microsoft.com/office/drawing/2014/main" id="{2D6426F4-8605-CBDB-9822-3D0EA901C6DF}"/>
                    </a:ext>
                  </a:extLst>
                </p:cNvPr>
                <p:cNvGrpSpPr/>
                <p:nvPr/>
              </p:nvGrpSpPr>
              <p:grpSpPr>
                <a:xfrm>
                  <a:off x="8562530" y="4471766"/>
                  <a:ext cx="72319" cy="72307"/>
                  <a:chOff x="8562530" y="4471766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17" name="Freeform: Shape 3616">
                    <a:extLst>
                      <a:ext uri="{FF2B5EF4-FFF2-40B4-BE49-F238E27FC236}">
                        <a16:creationId xmlns:a16="http://schemas.microsoft.com/office/drawing/2014/main" id="{0984F273-8E04-D030-4EB8-3F0ABDED239B}"/>
                      </a:ext>
                    </a:extLst>
                  </p:cNvPr>
                  <p:cNvSpPr/>
                  <p:nvPr/>
                </p:nvSpPr>
                <p:spPr>
                  <a:xfrm>
                    <a:off x="8598626" y="4471766"/>
                    <a:ext cx="12754" cy="72307"/>
                  </a:xfrm>
                  <a:custGeom>
                    <a:avLst/>
                    <a:gdLst>
                      <a:gd name="connsiteX0" fmla="*/ 97 w 12754"/>
                      <a:gd name="connsiteY0" fmla="*/ 54 h 72307"/>
                      <a:gd name="connsiteX1" fmla="*/ 97 w 12754"/>
                      <a:gd name="connsiteY1" fmla="*/ 72361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97" y="54"/>
                        </a:moveTo>
                        <a:lnTo>
                          <a:pt x="97" y="7236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18" name="Freeform: Shape 3617">
                    <a:extLst>
                      <a:ext uri="{FF2B5EF4-FFF2-40B4-BE49-F238E27FC236}">
                        <a16:creationId xmlns:a16="http://schemas.microsoft.com/office/drawing/2014/main" id="{4C2621BB-1F27-8DA9-286A-E68CFA6CF90C}"/>
                      </a:ext>
                    </a:extLst>
                  </p:cNvPr>
                  <p:cNvSpPr/>
                  <p:nvPr/>
                </p:nvSpPr>
                <p:spPr>
                  <a:xfrm>
                    <a:off x="8562530" y="4507856"/>
                    <a:ext cx="72319" cy="12752"/>
                  </a:xfrm>
                  <a:custGeom>
                    <a:avLst/>
                    <a:gdLst>
                      <a:gd name="connsiteX0" fmla="*/ 72417 w 72319"/>
                      <a:gd name="connsiteY0" fmla="*/ 54 h 12752"/>
                      <a:gd name="connsiteX1" fmla="*/ 97 w 72319"/>
                      <a:gd name="connsiteY1" fmla="*/ 5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17" y="54"/>
                        </a:moveTo>
                        <a:lnTo>
                          <a:pt x="97" y="5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5" name="Graphic 9">
                  <a:extLst>
                    <a:ext uri="{FF2B5EF4-FFF2-40B4-BE49-F238E27FC236}">
                      <a16:creationId xmlns:a16="http://schemas.microsoft.com/office/drawing/2014/main" id="{EE8B255E-1949-B90F-8092-E094FB170239}"/>
                    </a:ext>
                  </a:extLst>
                </p:cNvPr>
                <p:cNvGrpSpPr/>
                <p:nvPr/>
              </p:nvGrpSpPr>
              <p:grpSpPr>
                <a:xfrm>
                  <a:off x="8549520" y="4471766"/>
                  <a:ext cx="72319" cy="72307"/>
                  <a:chOff x="8549520" y="4471766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15" name="Freeform: Shape 3614">
                    <a:extLst>
                      <a:ext uri="{FF2B5EF4-FFF2-40B4-BE49-F238E27FC236}">
                        <a16:creationId xmlns:a16="http://schemas.microsoft.com/office/drawing/2014/main" id="{2903C557-DDE3-471B-2AA1-A2A19D2FD25B}"/>
                      </a:ext>
                    </a:extLst>
                  </p:cNvPr>
                  <p:cNvSpPr/>
                  <p:nvPr/>
                </p:nvSpPr>
                <p:spPr>
                  <a:xfrm>
                    <a:off x="8585616" y="4471766"/>
                    <a:ext cx="12754" cy="72307"/>
                  </a:xfrm>
                  <a:custGeom>
                    <a:avLst/>
                    <a:gdLst>
                      <a:gd name="connsiteX0" fmla="*/ 96 w 12754"/>
                      <a:gd name="connsiteY0" fmla="*/ 54 h 72307"/>
                      <a:gd name="connsiteX1" fmla="*/ 96 w 12754"/>
                      <a:gd name="connsiteY1" fmla="*/ 72361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96" y="54"/>
                        </a:moveTo>
                        <a:lnTo>
                          <a:pt x="96" y="7236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16" name="Freeform: Shape 3615">
                    <a:extLst>
                      <a:ext uri="{FF2B5EF4-FFF2-40B4-BE49-F238E27FC236}">
                        <a16:creationId xmlns:a16="http://schemas.microsoft.com/office/drawing/2014/main" id="{BE5233B2-45AB-9BDB-D642-0862BF62B2A0}"/>
                      </a:ext>
                    </a:extLst>
                  </p:cNvPr>
                  <p:cNvSpPr/>
                  <p:nvPr/>
                </p:nvSpPr>
                <p:spPr>
                  <a:xfrm>
                    <a:off x="8549520" y="4507856"/>
                    <a:ext cx="72319" cy="12752"/>
                  </a:xfrm>
                  <a:custGeom>
                    <a:avLst/>
                    <a:gdLst>
                      <a:gd name="connsiteX0" fmla="*/ 72416 w 72319"/>
                      <a:gd name="connsiteY0" fmla="*/ 54 h 12752"/>
                      <a:gd name="connsiteX1" fmla="*/ 96 w 72319"/>
                      <a:gd name="connsiteY1" fmla="*/ 5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16" y="54"/>
                        </a:moveTo>
                        <a:lnTo>
                          <a:pt x="96" y="5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6" name="Graphic 9">
                  <a:extLst>
                    <a:ext uri="{FF2B5EF4-FFF2-40B4-BE49-F238E27FC236}">
                      <a16:creationId xmlns:a16="http://schemas.microsoft.com/office/drawing/2014/main" id="{66559ECA-FDF4-D6C2-E07B-8ED5AB487440}"/>
                    </a:ext>
                  </a:extLst>
                </p:cNvPr>
                <p:cNvGrpSpPr/>
                <p:nvPr/>
              </p:nvGrpSpPr>
              <p:grpSpPr>
                <a:xfrm>
                  <a:off x="8538806" y="4481203"/>
                  <a:ext cx="72319" cy="72307"/>
                  <a:chOff x="8538806" y="448120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13" name="Freeform: Shape 3612">
                    <a:extLst>
                      <a:ext uri="{FF2B5EF4-FFF2-40B4-BE49-F238E27FC236}">
                        <a16:creationId xmlns:a16="http://schemas.microsoft.com/office/drawing/2014/main" id="{BB3D14E9-9F24-E1D2-1F81-7B51FC0DEC87}"/>
                      </a:ext>
                    </a:extLst>
                  </p:cNvPr>
                  <p:cNvSpPr/>
                  <p:nvPr/>
                </p:nvSpPr>
                <p:spPr>
                  <a:xfrm>
                    <a:off x="8574902" y="4481203"/>
                    <a:ext cx="12754" cy="72307"/>
                  </a:xfrm>
                  <a:custGeom>
                    <a:avLst/>
                    <a:gdLst>
                      <a:gd name="connsiteX0" fmla="*/ 96 w 12754"/>
                      <a:gd name="connsiteY0" fmla="*/ 54 h 72307"/>
                      <a:gd name="connsiteX1" fmla="*/ 96 w 12754"/>
                      <a:gd name="connsiteY1" fmla="*/ 72362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96" y="54"/>
                        </a:moveTo>
                        <a:lnTo>
                          <a:pt x="96" y="7236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14" name="Freeform: Shape 3613">
                    <a:extLst>
                      <a:ext uri="{FF2B5EF4-FFF2-40B4-BE49-F238E27FC236}">
                        <a16:creationId xmlns:a16="http://schemas.microsoft.com/office/drawing/2014/main" id="{0CE3111A-D20A-FAFD-ACF4-FBE1558D078A}"/>
                      </a:ext>
                    </a:extLst>
                  </p:cNvPr>
                  <p:cNvSpPr/>
                  <p:nvPr/>
                </p:nvSpPr>
                <p:spPr>
                  <a:xfrm>
                    <a:off x="8538806" y="4517293"/>
                    <a:ext cx="72319" cy="12752"/>
                  </a:xfrm>
                  <a:custGeom>
                    <a:avLst/>
                    <a:gdLst>
                      <a:gd name="connsiteX0" fmla="*/ 72415 w 72319"/>
                      <a:gd name="connsiteY0" fmla="*/ 54 h 12752"/>
                      <a:gd name="connsiteX1" fmla="*/ 96 w 72319"/>
                      <a:gd name="connsiteY1" fmla="*/ 54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15" y="54"/>
                        </a:moveTo>
                        <a:lnTo>
                          <a:pt x="96" y="5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7" name="Graphic 9">
                  <a:extLst>
                    <a:ext uri="{FF2B5EF4-FFF2-40B4-BE49-F238E27FC236}">
                      <a16:creationId xmlns:a16="http://schemas.microsoft.com/office/drawing/2014/main" id="{314ED9D4-67F6-6592-084C-29FD48FD4A72}"/>
                    </a:ext>
                  </a:extLst>
                </p:cNvPr>
                <p:cNvGrpSpPr/>
                <p:nvPr/>
              </p:nvGrpSpPr>
              <p:grpSpPr>
                <a:xfrm>
                  <a:off x="8478859" y="4504540"/>
                  <a:ext cx="72319" cy="72307"/>
                  <a:chOff x="8478859" y="4504540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11" name="Freeform: Shape 3610">
                    <a:extLst>
                      <a:ext uri="{FF2B5EF4-FFF2-40B4-BE49-F238E27FC236}">
                        <a16:creationId xmlns:a16="http://schemas.microsoft.com/office/drawing/2014/main" id="{1F46031D-CBDF-2FF6-961D-D0ECC7E432AD}"/>
                      </a:ext>
                    </a:extLst>
                  </p:cNvPr>
                  <p:cNvSpPr/>
                  <p:nvPr/>
                </p:nvSpPr>
                <p:spPr>
                  <a:xfrm>
                    <a:off x="8514955" y="4504540"/>
                    <a:ext cx="12754" cy="72307"/>
                  </a:xfrm>
                  <a:custGeom>
                    <a:avLst/>
                    <a:gdLst>
                      <a:gd name="connsiteX0" fmla="*/ 91 w 12754"/>
                      <a:gd name="connsiteY0" fmla="*/ 56 h 72307"/>
                      <a:gd name="connsiteX1" fmla="*/ 91 w 12754"/>
                      <a:gd name="connsiteY1" fmla="*/ 72364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91" y="56"/>
                        </a:moveTo>
                        <a:lnTo>
                          <a:pt x="91" y="7236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12" name="Freeform: Shape 3611">
                    <a:extLst>
                      <a:ext uri="{FF2B5EF4-FFF2-40B4-BE49-F238E27FC236}">
                        <a16:creationId xmlns:a16="http://schemas.microsoft.com/office/drawing/2014/main" id="{9235959F-72A3-FB00-6969-7E3F6602DD2D}"/>
                      </a:ext>
                    </a:extLst>
                  </p:cNvPr>
                  <p:cNvSpPr/>
                  <p:nvPr/>
                </p:nvSpPr>
                <p:spPr>
                  <a:xfrm>
                    <a:off x="8478859" y="4540630"/>
                    <a:ext cx="72319" cy="12752"/>
                  </a:xfrm>
                  <a:custGeom>
                    <a:avLst/>
                    <a:gdLst>
                      <a:gd name="connsiteX0" fmla="*/ 72410 w 72319"/>
                      <a:gd name="connsiteY0" fmla="*/ 56 h 12752"/>
                      <a:gd name="connsiteX1" fmla="*/ 91 w 72319"/>
                      <a:gd name="connsiteY1" fmla="*/ 56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10" y="56"/>
                        </a:moveTo>
                        <a:lnTo>
                          <a:pt x="91" y="56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8" name="Graphic 9">
                  <a:extLst>
                    <a:ext uri="{FF2B5EF4-FFF2-40B4-BE49-F238E27FC236}">
                      <a16:creationId xmlns:a16="http://schemas.microsoft.com/office/drawing/2014/main" id="{20B16C0A-8AE3-5436-6DF3-A3C71A1CB5C9}"/>
                    </a:ext>
                  </a:extLst>
                </p:cNvPr>
                <p:cNvGrpSpPr/>
                <p:nvPr/>
              </p:nvGrpSpPr>
              <p:grpSpPr>
                <a:xfrm>
                  <a:off x="8465211" y="4504540"/>
                  <a:ext cx="72319" cy="72307"/>
                  <a:chOff x="8465211" y="4504540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09" name="Freeform: Shape 3608">
                    <a:extLst>
                      <a:ext uri="{FF2B5EF4-FFF2-40B4-BE49-F238E27FC236}">
                        <a16:creationId xmlns:a16="http://schemas.microsoft.com/office/drawing/2014/main" id="{6C52E9EC-98FE-FF1C-A370-BE56A3A17BA3}"/>
                      </a:ext>
                    </a:extLst>
                  </p:cNvPr>
                  <p:cNvSpPr/>
                  <p:nvPr/>
                </p:nvSpPr>
                <p:spPr>
                  <a:xfrm>
                    <a:off x="8501307" y="4504540"/>
                    <a:ext cx="12754" cy="72307"/>
                  </a:xfrm>
                  <a:custGeom>
                    <a:avLst/>
                    <a:gdLst>
                      <a:gd name="connsiteX0" fmla="*/ 90 w 12754"/>
                      <a:gd name="connsiteY0" fmla="*/ 56 h 72307"/>
                      <a:gd name="connsiteX1" fmla="*/ 90 w 12754"/>
                      <a:gd name="connsiteY1" fmla="*/ 72364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90" y="56"/>
                        </a:moveTo>
                        <a:lnTo>
                          <a:pt x="90" y="72364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10" name="Freeform: Shape 3609">
                    <a:extLst>
                      <a:ext uri="{FF2B5EF4-FFF2-40B4-BE49-F238E27FC236}">
                        <a16:creationId xmlns:a16="http://schemas.microsoft.com/office/drawing/2014/main" id="{012A3FC5-539C-9009-E1E6-6CDED9E70298}"/>
                      </a:ext>
                    </a:extLst>
                  </p:cNvPr>
                  <p:cNvSpPr/>
                  <p:nvPr/>
                </p:nvSpPr>
                <p:spPr>
                  <a:xfrm>
                    <a:off x="8465211" y="4540630"/>
                    <a:ext cx="72319" cy="12752"/>
                  </a:xfrm>
                  <a:custGeom>
                    <a:avLst/>
                    <a:gdLst>
                      <a:gd name="connsiteX0" fmla="*/ 72409 w 72319"/>
                      <a:gd name="connsiteY0" fmla="*/ 56 h 12752"/>
                      <a:gd name="connsiteX1" fmla="*/ 90 w 72319"/>
                      <a:gd name="connsiteY1" fmla="*/ 56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09" y="56"/>
                        </a:moveTo>
                        <a:lnTo>
                          <a:pt x="90" y="56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79" name="Graphic 9">
                  <a:extLst>
                    <a:ext uri="{FF2B5EF4-FFF2-40B4-BE49-F238E27FC236}">
                      <a16:creationId xmlns:a16="http://schemas.microsoft.com/office/drawing/2014/main" id="{F3C0904E-3EB5-3A8B-12C4-A381D179028D}"/>
                    </a:ext>
                  </a:extLst>
                </p:cNvPr>
                <p:cNvGrpSpPr/>
                <p:nvPr/>
              </p:nvGrpSpPr>
              <p:grpSpPr>
                <a:xfrm>
                  <a:off x="8420187" y="4549557"/>
                  <a:ext cx="72319" cy="72307"/>
                  <a:chOff x="8420187" y="4549557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07" name="Freeform: Shape 3606">
                    <a:extLst>
                      <a:ext uri="{FF2B5EF4-FFF2-40B4-BE49-F238E27FC236}">
                        <a16:creationId xmlns:a16="http://schemas.microsoft.com/office/drawing/2014/main" id="{5851AD2D-52A4-A6DD-B1CB-672D4E203266}"/>
                      </a:ext>
                    </a:extLst>
                  </p:cNvPr>
                  <p:cNvSpPr/>
                  <p:nvPr/>
                </p:nvSpPr>
                <p:spPr>
                  <a:xfrm>
                    <a:off x="8456283" y="4549557"/>
                    <a:ext cx="12754" cy="72307"/>
                  </a:xfrm>
                  <a:custGeom>
                    <a:avLst/>
                    <a:gdLst>
                      <a:gd name="connsiteX0" fmla="*/ 86 w 12754"/>
                      <a:gd name="connsiteY0" fmla="*/ 60 h 72307"/>
                      <a:gd name="connsiteX1" fmla="*/ 86 w 12754"/>
                      <a:gd name="connsiteY1" fmla="*/ 7236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86" y="60"/>
                        </a:moveTo>
                        <a:lnTo>
                          <a:pt x="86" y="7236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08" name="Freeform: Shape 3607">
                    <a:extLst>
                      <a:ext uri="{FF2B5EF4-FFF2-40B4-BE49-F238E27FC236}">
                        <a16:creationId xmlns:a16="http://schemas.microsoft.com/office/drawing/2014/main" id="{CC76A951-E060-D7C2-D1D4-CE2056147C97}"/>
                      </a:ext>
                    </a:extLst>
                  </p:cNvPr>
                  <p:cNvSpPr/>
                  <p:nvPr/>
                </p:nvSpPr>
                <p:spPr>
                  <a:xfrm>
                    <a:off x="8420187" y="4585647"/>
                    <a:ext cx="72319" cy="12752"/>
                  </a:xfrm>
                  <a:custGeom>
                    <a:avLst/>
                    <a:gdLst>
                      <a:gd name="connsiteX0" fmla="*/ 72406 w 72319"/>
                      <a:gd name="connsiteY0" fmla="*/ 60 h 12752"/>
                      <a:gd name="connsiteX1" fmla="*/ 86 w 72319"/>
                      <a:gd name="connsiteY1" fmla="*/ 6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06" y="60"/>
                        </a:moveTo>
                        <a:lnTo>
                          <a:pt x="86" y="6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0" name="Graphic 9">
                  <a:extLst>
                    <a:ext uri="{FF2B5EF4-FFF2-40B4-BE49-F238E27FC236}">
                      <a16:creationId xmlns:a16="http://schemas.microsoft.com/office/drawing/2014/main" id="{AC8852F2-6078-DEDD-B66F-8D83B2932EDC}"/>
                    </a:ext>
                  </a:extLst>
                </p:cNvPr>
                <p:cNvGrpSpPr/>
                <p:nvPr/>
              </p:nvGrpSpPr>
              <p:grpSpPr>
                <a:xfrm>
                  <a:off x="8397739" y="4549557"/>
                  <a:ext cx="72319" cy="72307"/>
                  <a:chOff x="8397739" y="4549557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05" name="Freeform: Shape 3604">
                    <a:extLst>
                      <a:ext uri="{FF2B5EF4-FFF2-40B4-BE49-F238E27FC236}">
                        <a16:creationId xmlns:a16="http://schemas.microsoft.com/office/drawing/2014/main" id="{5C73489D-431A-092D-D536-A4100173BAF2}"/>
                      </a:ext>
                    </a:extLst>
                  </p:cNvPr>
                  <p:cNvSpPr/>
                  <p:nvPr/>
                </p:nvSpPr>
                <p:spPr>
                  <a:xfrm>
                    <a:off x="8433835" y="4549557"/>
                    <a:ext cx="12754" cy="72307"/>
                  </a:xfrm>
                  <a:custGeom>
                    <a:avLst/>
                    <a:gdLst>
                      <a:gd name="connsiteX0" fmla="*/ 84 w 12754"/>
                      <a:gd name="connsiteY0" fmla="*/ 60 h 72307"/>
                      <a:gd name="connsiteX1" fmla="*/ 84 w 12754"/>
                      <a:gd name="connsiteY1" fmla="*/ 7236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84" y="60"/>
                        </a:moveTo>
                        <a:lnTo>
                          <a:pt x="84" y="7236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06" name="Freeform: Shape 3605">
                    <a:extLst>
                      <a:ext uri="{FF2B5EF4-FFF2-40B4-BE49-F238E27FC236}">
                        <a16:creationId xmlns:a16="http://schemas.microsoft.com/office/drawing/2014/main" id="{B8294D52-B1C6-E200-7051-CFD6005F8C37}"/>
                      </a:ext>
                    </a:extLst>
                  </p:cNvPr>
                  <p:cNvSpPr/>
                  <p:nvPr/>
                </p:nvSpPr>
                <p:spPr>
                  <a:xfrm>
                    <a:off x="8397739" y="4585647"/>
                    <a:ext cx="72319" cy="12752"/>
                  </a:xfrm>
                  <a:custGeom>
                    <a:avLst/>
                    <a:gdLst>
                      <a:gd name="connsiteX0" fmla="*/ 72404 w 72319"/>
                      <a:gd name="connsiteY0" fmla="*/ 60 h 12752"/>
                      <a:gd name="connsiteX1" fmla="*/ 84 w 72319"/>
                      <a:gd name="connsiteY1" fmla="*/ 60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04" y="60"/>
                        </a:moveTo>
                        <a:lnTo>
                          <a:pt x="84" y="6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1" name="Graphic 9">
                  <a:extLst>
                    <a:ext uri="{FF2B5EF4-FFF2-40B4-BE49-F238E27FC236}">
                      <a16:creationId xmlns:a16="http://schemas.microsoft.com/office/drawing/2014/main" id="{FDE413CA-B2AB-2324-C590-10FD2278E678}"/>
                    </a:ext>
                  </a:extLst>
                </p:cNvPr>
                <p:cNvGrpSpPr/>
                <p:nvPr/>
              </p:nvGrpSpPr>
              <p:grpSpPr>
                <a:xfrm>
                  <a:off x="8352714" y="4564350"/>
                  <a:ext cx="72319" cy="72307"/>
                  <a:chOff x="8352714" y="4564350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03" name="Freeform: Shape 3602">
                    <a:extLst>
                      <a:ext uri="{FF2B5EF4-FFF2-40B4-BE49-F238E27FC236}">
                        <a16:creationId xmlns:a16="http://schemas.microsoft.com/office/drawing/2014/main" id="{7CEB6441-ED82-84C7-1874-2D5769786FDE}"/>
                      </a:ext>
                    </a:extLst>
                  </p:cNvPr>
                  <p:cNvSpPr/>
                  <p:nvPr/>
                </p:nvSpPr>
                <p:spPr>
                  <a:xfrm>
                    <a:off x="8388810" y="4564350"/>
                    <a:ext cx="12754" cy="72307"/>
                  </a:xfrm>
                  <a:custGeom>
                    <a:avLst/>
                    <a:gdLst>
                      <a:gd name="connsiteX0" fmla="*/ 81 w 12754"/>
                      <a:gd name="connsiteY0" fmla="*/ 61 h 72307"/>
                      <a:gd name="connsiteX1" fmla="*/ 81 w 12754"/>
                      <a:gd name="connsiteY1" fmla="*/ 72368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81" y="61"/>
                        </a:moveTo>
                        <a:lnTo>
                          <a:pt x="81" y="72368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04" name="Freeform: Shape 3603">
                    <a:extLst>
                      <a:ext uri="{FF2B5EF4-FFF2-40B4-BE49-F238E27FC236}">
                        <a16:creationId xmlns:a16="http://schemas.microsoft.com/office/drawing/2014/main" id="{F1904724-E5B4-0E0D-79AD-E23DC34BF4AD}"/>
                      </a:ext>
                    </a:extLst>
                  </p:cNvPr>
                  <p:cNvSpPr/>
                  <p:nvPr/>
                </p:nvSpPr>
                <p:spPr>
                  <a:xfrm>
                    <a:off x="8352714" y="4600440"/>
                    <a:ext cx="72319" cy="12752"/>
                  </a:xfrm>
                  <a:custGeom>
                    <a:avLst/>
                    <a:gdLst>
                      <a:gd name="connsiteX0" fmla="*/ 72400 w 72319"/>
                      <a:gd name="connsiteY0" fmla="*/ 61 h 12752"/>
                      <a:gd name="connsiteX1" fmla="*/ 81 w 72319"/>
                      <a:gd name="connsiteY1" fmla="*/ 61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400" y="61"/>
                        </a:moveTo>
                        <a:lnTo>
                          <a:pt x="81" y="6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2" name="Graphic 9">
                  <a:extLst>
                    <a:ext uri="{FF2B5EF4-FFF2-40B4-BE49-F238E27FC236}">
                      <a16:creationId xmlns:a16="http://schemas.microsoft.com/office/drawing/2014/main" id="{0FFBD6C4-46D4-BC21-D69F-374910CC431C}"/>
                    </a:ext>
                  </a:extLst>
                </p:cNvPr>
                <p:cNvGrpSpPr/>
                <p:nvPr/>
              </p:nvGrpSpPr>
              <p:grpSpPr>
                <a:xfrm>
                  <a:off x="8339705" y="4576848"/>
                  <a:ext cx="72319" cy="72307"/>
                  <a:chOff x="8339705" y="4576848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601" name="Freeform: Shape 3600">
                    <a:extLst>
                      <a:ext uri="{FF2B5EF4-FFF2-40B4-BE49-F238E27FC236}">
                        <a16:creationId xmlns:a16="http://schemas.microsoft.com/office/drawing/2014/main" id="{AAAC800B-A7F6-B7D6-8343-E68EA590F46B}"/>
                      </a:ext>
                    </a:extLst>
                  </p:cNvPr>
                  <p:cNvSpPr/>
                  <p:nvPr/>
                </p:nvSpPr>
                <p:spPr>
                  <a:xfrm>
                    <a:off x="8375800" y="4576848"/>
                    <a:ext cx="12754" cy="72307"/>
                  </a:xfrm>
                  <a:custGeom>
                    <a:avLst/>
                    <a:gdLst>
                      <a:gd name="connsiteX0" fmla="*/ 80 w 12754"/>
                      <a:gd name="connsiteY0" fmla="*/ 62 h 72307"/>
                      <a:gd name="connsiteX1" fmla="*/ 80 w 12754"/>
                      <a:gd name="connsiteY1" fmla="*/ 7236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80" y="62"/>
                        </a:moveTo>
                        <a:lnTo>
                          <a:pt x="80" y="7236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02" name="Freeform: Shape 3601">
                    <a:extLst>
                      <a:ext uri="{FF2B5EF4-FFF2-40B4-BE49-F238E27FC236}">
                        <a16:creationId xmlns:a16="http://schemas.microsoft.com/office/drawing/2014/main" id="{5BC6AF0E-9F91-44EB-5F6B-58F15C014821}"/>
                      </a:ext>
                    </a:extLst>
                  </p:cNvPr>
                  <p:cNvSpPr/>
                  <p:nvPr/>
                </p:nvSpPr>
                <p:spPr>
                  <a:xfrm>
                    <a:off x="8339705" y="4612938"/>
                    <a:ext cx="72319" cy="12752"/>
                  </a:xfrm>
                  <a:custGeom>
                    <a:avLst/>
                    <a:gdLst>
                      <a:gd name="connsiteX0" fmla="*/ 72399 w 72319"/>
                      <a:gd name="connsiteY0" fmla="*/ 62 h 12752"/>
                      <a:gd name="connsiteX1" fmla="*/ 80 w 72319"/>
                      <a:gd name="connsiteY1" fmla="*/ 62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99" y="62"/>
                        </a:moveTo>
                        <a:lnTo>
                          <a:pt x="80" y="6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3" name="Graphic 9">
                  <a:extLst>
                    <a:ext uri="{FF2B5EF4-FFF2-40B4-BE49-F238E27FC236}">
                      <a16:creationId xmlns:a16="http://schemas.microsoft.com/office/drawing/2014/main" id="{25444938-8FF8-1EEC-1F64-7657DC66909F}"/>
                    </a:ext>
                  </a:extLst>
                </p:cNvPr>
                <p:cNvGrpSpPr/>
                <p:nvPr/>
              </p:nvGrpSpPr>
              <p:grpSpPr>
                <a:xfrm>
                  <a:off x="8323889" y="4576848"/>
                  <a:ext cx="72319" cy="72307"/>
                  <a:chOff x="8323889" y="4576848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99" name="Freeform: Shape 3598">
                    <a:extLst>
                      <a:ext uri="{FF2B5EF4-FFF2-40B4-BE49-F238E27FC236}">
                        <a16:creationId xmlns:a16="http://schemas.microsoft.com/office/drawing/2014/main" id="{5BF3DEE2-8BD4-4E21-D7B5-E74A0E5C2096}"/>
                      </a:ext>
                    </a:extLst>
                  </p:cNvPr>
                  <p:cNvSpPr/>
                  <p:nvPr/>
                </p:nvSpPr>
                <p:spPr>
                  <a:xfrm>
                    <a:off x="8359985" y="4576848"/>
                    <a:ext cx="12754" cy="72307"/>
                  </a:xfrm>
                  <a:custGeom>
                    <a:avLst/>
                    <a:gdLst>
                      <a:gd name="connsiteX0" fmla="*/ 79 w 12754"/>
                      <a:gd name="connsiteY0" fmla="*/ 62 h 72307"/>
                      <a:gd name="connsiteX1" fmla="*/ 79 w 12754"/>
                      <a:gd name="connsiteY1" fmla="*/ 72369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79" y="62"/>
                        </a:moveTo>
                        <a:lnTo>
                          <a:pt x="79" y="7236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600" name="Freeform: Shape 3599">
                    <a:extLst>
                      <a:ext uri="{FF2B5EF4-FFF2-40B4-BE49-F238E27FC236}">
                        <a16:creationId xmlns:a16="http://schemas.microsoft.com/office/drawing/2014/main" id="{5DD0886E-CFB8-8D63-4896-B405028CB4DE}"/>
                      </a:ext>
                    </a:extLst>
                  </p:cNvPr>
                  <p:cNvSpPr/>
                  <p:nvPr/>
                </p:nvSpPr>
                <p:spPr>
                  <a:xfrm>
                    <a:off x="8323889" y="4612938"/>
                    <a:ext cx="72319" cy="12752"/>
                  </a:xfrm>
                  <a:custGeom>
                    <a:avLst/>
                    <a:gdLst>
                      <a:gd name="connsiteX0" fmla="*/ 72398 w 72319"/>
                      <a:gd name="connsiteY0" fmla="*/ 62 h 12752"/>
                      <a:gd name="connsiteX1" fmla="*/ 79 w 72319"/>
                      <a:gd name="connsiteY1" fmla="*/ 62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98" y="62"/>
                        </a:moveTo>
                        <a:lnTo>
                          <a:pt x="79" y="62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4" name="Graphic 9">
                  <a:extLst>
                    <a:ext uri="{FF2B5EF4-FFF2-40B4-BE49-F238E27FC236}">
                      <a16:creationId xmlns:a16="http://schemas.microsoft.com/office/drawing/2014/main" id="{7B534F06-CA63-A6E1-3D33-63795BC35834}"/>
                    </a:ext>
                  </a:extLst>
                </p:cNvPr>
                <p:cNvGrpSpPr/>
                <p:nvPr/>
              </p:nvGrpSpPr>
              <p:grpSpPr>
                <a:xfrm>
                  <a:off x="8306032" y="4587178"/>
                  <a:ext cx="72319" cy="72307"/>
                  <a:chOff x="8306032" y="4587178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97" name="Freeform: Shape 3596">
                    <a:extLst>
                      <a:ext uri="{FF2B5EF4-FFF2-40B4-BE49-F238E27FC236}">
                        <a16:creationId xmlns:a16="http://schemas.microsoft.com/office/drawing/2014/main" id="{84471B4D-5DB6-FACE-2A9A-3C8BADDA51D4}"/>
                      </a:ext>
                    </a:extLst>
                  </p:cNvPr>
                  <p:cNvSpPr/>
                  <p:nvPr/>
                </p:nvSpPr>
                <p:spPr>
                  <a:xfrm>
                    <a:off x="8342128" y="4587178"/>
                    <a:ext cx="12754" cy="72307"/>
                  </a:xfrm>
                  <a:custGeom>
                    <a:avLst/>
                    <a:gdLst>
                      <a:gd name="connsiteX0" fmla="*/ 77 w 12754"/>
                      <a:gd name="connsiteY0" fmla="*/ 63 h 72307"/>
                      <a:gd name="connsiteX1" fmla="*/ 77 w 12754"/>
                      <a:gd name="connsiteY1" fmla="*/ 7237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77" y="63"/>
                        </a:moveTo>
                        <a:lnTo>
                          <a:pt x="77" y="7237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598" name="Freeform: Shape 3597">
                    <a:extLst>
                      <a:ext uri="{FF2B5EF4-FFF2-40B4-BE49-F238E27FC236}">
                        <a16:creationId xmlns:a16="http://schemas.microsoft.com/office/drawing/2014/main" id="{E972EEE4-3131-8371-5733-64D2D99574E8}"/>
                      </a:ext>
                    </a:extLst>
                  </p:cNvPr>
                  <p:cNvSpPr/>
                  <p:nvPr/>
                </p:nvSpPr>
                <p:spPr>
                  <a:xfrm>
                    <a:off x="8306032" y="4623268"/>
                    <a:ext cx="72319" cy="12752"/>
                  </a:xfrm>
                  <a:custGeom>
                    <a:avLst/>
                    <a:gdLst>
                      <a:gd name="connsiteX0" fmla="*/ 72397 w 72319"/>
                      <a:gd name="connsiteY0" fmla="*/ 63 h 12752"/>
                      <a:gd name="connsiteX1" fmla="*/ 77 w 72319"/>
                      <a:gd name="connsiteY1" fmla="*/ 6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97" y="63"/>
                        </a:moveTo>
                        <a:lnTo>
                          <a:pt x="77" y="6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5" name="Graphic 9">
                  <a:extLst>
                    <a:ext uri="{FF2B5EF4-FFF2-40B4-BE49-F238E27FC236}">
                      <a16:creationId xmlns:a16="http://schemas.microsoft.com/office/drawing/2014/main" id="{B7D2354F-8932-F987-48E8-5600BCB15CF1}"/>
                    </a:ext>
                  </a:extLst>
                </p:cNvPr>
                <p:cNvGrpSpPr/>
                <p:nvPr/>
              </p:nvGrpSpPr>
              <p:grpSpPr>
                <a:xfrm>
                  <a:off x="8283328" y="4597252"/>
                  <a:ext cx="72319" cy="72307"/>
                  <a:chOff x="8283328" y="4597252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95" name="Freeform: Shape 3594">
                    <a:extLst>
                      <a:ext uri="{FF2B5EF4-FFF2-40B4-BE49-F238E27FC236}">
                        <a16:creationId xmlns:a16="http://schemas.microsoft.com/office/drawing/2014/main" id="{050DEEA2-616D-FD24-B500-68C5C5230A61}"/>
                      </a:ext>
                    </a:extLst>
                  </p:cNvPr>
                  <p:cNvSpPr/>
                  <p:nvPr/>
                </p:nvSpPr>
                <p:spPr>
                  <a:xfrm>
                    <a:off x="8319424" y="4597252"/>
                    <a:ext cx="12754" cy="72307"/>
                  </a:xfrm>
                  <a:custGeom>
                    <a:avLst/>
                    <a:gdLst>
                      <a:gd name="connsiteX0" fmla="*/ 75 w 12754"/>
                      <a:gd name="connsiteY0" fmla="*/ 63 h 72307"/>
                      <a:gd name="connsiteX1" fmla="*/ 75 w 12754"/>
                      <a:gd name="connsiteY1" fmla="*/ 72371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75" y="63"/>
                        </a:moveTo>
                        <a:lnTo>
                          <a:pt x="75" y="72371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596" name="Freeform: Shape 3595">
                    <a:extLst>
                      <a:ext uri="{FF2B5EF4-FFF2-40B4-BE49-F238E27FC236}">
                        <a16:creationId xmlns:a16="http://schemas.microsoft.com/office/drawing/2014/main" id="{699798C8-F575-AEDF-2E18-4C7B24CFAD34}"/>
                      </a:ext>
                    </a:extLst>
                  </p:cNvPr>
                  <p:cNvSpPr/>
                  <p:nvPr/>
                </p:nvSpPr>
                <p:spPr>
                  <a:xfrm>
                    <a:off x="8283328" y="4633342"/>
                    <a:ext cx="72319" cy="12752"/>
                  </a:xfrm>
                  <a:custGeom>
                    <a:avLst/>
                    <a:gdLst>
                      <a:gd name="connsiteX0" fmla="*/ 72395 w 72319"/>
                      <a:gd name="connsiteY0" fmla="*/ 63 h 12752"/>
                      <a:gd name="connsiteX1" fmla="*/ 75 w 72319"/>
                      <a:gd name="connsiteY1" fmla="*/ 6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95" y="63"/>
                        </a:moveTo>
                        <a:lnTo>
                          <a:pt x="75" y="6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6" name="Graphic 9">
                  <a:extLst>
                    <a:ext uri="{FF2B5EF4-FFF2-40B4-BE49-F238E27FC236}">
                      <a16:creationId xmlns:a16="http://schemas.microsoft.com/office/drawing/2014/main" id="{B46CF02C-7651-7F94-3D7D-F613CFF30CD1}"/>
                    </a:ext>
                  </a:extLst>
                </p:cNvPr>
                <p:cNvGrpSpPr/>
                <p:nvPr/>
              </p:nvGrpSpPr>
              <p:grpSpPr>
                <a:xfrm>
                  <a:off x="8061141" y="4672493"/>
                  <a:ext cx="72319" cy="72307"/>
                  <a:chOff x="8061141" y="467249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93" name="Freeform: Shape 3592">
                    <a:extLst>
                      <a:ext uri="{FF2B5EF4-FFF2-40B4-BE49-F238E27FC236}">
                        <a16:creationId xmlns:a16="http://schemas.microsoft.com/office/drawing/2014/main" id="{094A8B7C-FDA8-9546-CFEE-F0156BC72044}"/>
                      </a:ext>
                    </a:extLst>
                  </p:cNvPr>
                  <p:cNvSpPr/>
                  <p:nvPr/>
                </p:nvSpPr>
                <p:spPr>
                  <a:xfrm>
                    <a:off x="8097237" y="4672493"/>
                    <a:ext cx="12754" cy="72307"/>
                  </a:xfrm>
                  <a:custGeom>
                    <a:avLst/>
                    <a:gdLst>
                      <a:gd name="connsiteX0" fmla="*/ 58 w 12754"/>
                      <a:gd name="connsiteY0" fmla="*/ 69 h 72307"/>
                      <a:gd name="connsiteX1" fmla="*/ 58 w 12754"/>
                      <a:gd name="connsiteY1" fmla="*/ 7237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58" y="69"/>
                        </a:moveTo>
                        <a:lnTo>
                          <a:pt x="58" y="7237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594" name="Freeform: Shape 3593">
                    <a:extLst>
                      <a:ext uri="{FF2B5EF4-FFF2-40B4-BE49-F238E27FC236}">
                        <a16:creationId xmlns:a16="http://schemas.microsoft.com/office/drawing/2014/main" id="{F66854A7-CACA-8D95-D3F8-9BE792C80869}"/>
                      </a:ext>
                    </a:extLst>
                  </p:cNvPr>
                  <p:cNvSpPr/>
                  <p:nvPr/>
                </p:nvSpPr>
                <p:spPr>
                  <a:xfrm>
                    <a:off x="8061141" y="4708583"/>
                    <a:ext cx="72319" cy="12752"/>
                  </a:xfrm>
                  <a:custGeom>
                    <a:avLst/>
                    <a:gdLst>
                      <a:gd name="connsiteX0" fmla="*/ 72378 w 72319"/>
                      <a:gd name="connsiteY0" fmla="*/ 69 h 12752"/>
                      <a:gd name="connsiteX1" fmla="*/ 58 w 72319"/>
                      <a:gd name="connsiteY1" fmla="*/ 69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78" y="69"/>
                        </a:moveTo>
                        <a:lnTo>
                          <a:pt x="58" y="6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7" name="Graphic 9">
                  <a:extLst>
                    <a:ext uri="{FF2B5EF4-FFF2-40B4-BE49-F238E27FC236}">
                      <a16:creationId xmlns:a16="http://schemas.microsoft.com/office/drawing/2014/main" id="{E8882C6F-7A05-C337-41B6-3CBE8B22E3C3}"/>
                    </a:ext>
                  </a:extLst>
                </p:cNvPr>
                <p:cNvGrpSpPr/>
                <p:nvPr/>
              </p:nvGrpSpPr>
              <p:grpSpPr>
                <a:xfrm>
                  <a:off x="8027468" y="4672493"/>
                  <a:ext cx="72319" cy="72307"/>
                  <a:chOff x="8027468" y="4672493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91" name="Freeform: Shape 3590">
                    <a:extLst>
                      <a:ext uri="{FF2B5EF4-FFF2-40B4-BE49-F238E27FC236}">
                        <a16:creationId xmlns:a16="http://schemas.microsoft.com/office/drawing/2014/main" id="{B02F4A22-1228-1CAD-5DA4-A9388D043C40}"/>
                      </a:ext>
                    </a:extLst>
                  </p:cNvPr>
                  <p:cNvSpPr/>
                  <p:nvPr/>
                </p:nvSpPr>
                <p:spPr>
                  <a:xfrm>
                    <a:off x="8063564" y="4672493"/>
                    <a:ext cx="12754" cy="72307"/>
                  </a:xfrm>
                  <a:custGeom>
                    <a:avLst/>
                    <a:gdLst>
                      <a:gd name="connsiteX0" fmla="*/ 55 w 12754"/>
                      <a:gd name="connsiteY0" fmla="*/ 69 h 72307"/>
                      <a:gd name="connsiteX1" fmla="*/ 55 w 12754"/>
                      <a:gd name="connsiteY1" fmla="*/ 72377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55" y="69"/>
                        </a:moveTo>
                        <a:lnTo>
                          <a:pt x="55" y="72377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592" name="Freeform: Shape 3591">
                    <a:extLst>
                      <a:ext uri="{FF2B5EF4-FFF2-40B4-BE49-F238E27FC236}">
                        <a16:creationId xmlns:a16="http://schemas.microsoft.com/office/drawing/2014/main" id="{749157A8-E0D2-C1D2-A37A-957E24986568}"/>
                      </a:ext>
                    </a:extLst>
                  </p:cNvPr>
                  <p:cNvSpPr/>
                  <p:nvPr/>
                </p:nvSpPr>
                <p:spPr>
                  <a:xfrm>
                    <a:off x="8027468" y="4708583"/>
                    <a:ext cx="72319" cy="12752"/>
                  </a:xfrm>
                  <a:custGeom>
                    <a:avLst/>
                    <a:gdLst>
                      <a:gd name="connsiteX0" fmla="*/ 72375 w 72319"/>
                      <a:gd name="connsiteY0" fmla="*/ 69 h 12752"/>
                      <a:gd name="connsiteX1" fmla="*/ 55 w 72319"/>
                      <a:gd name="connsiteY1" fmla="*/ 69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75" y="69"/>
                        </a:moveTo>
                        <a:lnTo>
                          <a:pt x="55" y="69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88" name="Graphic 9">
                  <a:extLst>
                    <a:ext uri="{FF2B5EF4-FFF2-40B4-BE49-F238E27FC236}">
                      <a16:creationId xmlns:a16="http://schemas.microsoft.com/office/drawing/2014/main" id="{726A548C-9935-DF2D-A078-33E65883036F}"/>
                    </a:ext>
                  </a:extLst>
                </p:cNvPr>
                <p:cNvGrpSpPr/>
                <p:nvPr/>
              </p:nvGrpSpPr>
              <p:grpSpPr>
                <a:xfrm>
                  <a:off x="7805918" y="4712919"/>
                  <a:ext cx="72319" cy="72307"/>
                  <a:chOff x="7805918" y="4712919"/>
                  <a:chExt cx="72319" cy="72307"/>
                </a:xfrm>
                <a:solidFill>
                  <a:srgbClr val="000000"/>
                </a:solidFill>
              </p:grpSpPr>
              <p:sp>
                <p:nvSpPr>
                  <p:cNvPr id="3589" name="Freeform: Shape 3588">
                    <a:extLst>
                      <a:ext uri="{FF2B5EF4-FFF2-40B4-BE49-F238E27FC236}">
                        <a16:creationId xmlns:a16="http://schemas.microsoft.com/office/drawing/2014/main" id="{70D37975-B76C-C925-655B-88833A1CBA74}"/>
                      </a:ext>
                    </a:extLst>
                  </p:cNvPr>
                  <p:cNvSpPr/>
                  <p:nvPr/>
                </p:nvSpPr>
                <p:spPr>
                  <a:xfrm>
                    <a:off x="7842014" y="4712919"/>
                    <a:ext cx="12754" cy="72307"/>
                  </a:xfrm>
                  <a:custGeom>
                    <a:avLst/>
                    <a:gdLst>
                      <a:gd name="connsiteX0" fmla="*/ 38 w 12754"/>
                      <a:gd name="connsiteY0" fmla="*/ 73 h 72307"/>
                      <a:gd name="connsiteX1" fmla="*/ 38 w 12754"/>
                      <a:gd name="connsiteY1" fmla="*/ 72380 h 72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54" h="72307">
                        <a:moveTo>
                          <a:pt x="38" y="73"/>
                        </a:moveTo>
                        <a:lnTo>
                          <a:pt x="38" y="72380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590" name="Freeform: Shape 3589">
                    <a:extLst>
                      <a:ext uri="{FF2B5EF4-FFF2-40B4-BE49-F238E27FC236}">
                        <a16:creationId xmlns:a16="http://schemas.microsoft.com/office/drawing/2014/main" id="{683E1874-9E06-7179-EB57-E7CA5567819A}"/>
                      </a:ext>
                    </a:extLst>
                  </p:cNvPr>
                  <p:cNvSpPr/>
                  <p:nvPr/>
                </p:nvSpPr>
                <p:spPr>
                  <a:xfrm>
                    <a:off x="7805918" y="4749009"/>
                    <a:ext cx="72319" cy="12752"/>
                  </a:xfrm>
                  <a:custGeom>
                    <a:avLst/>
                    <a:gdLst>
                      <a:gd name="connsiteX0" fmla="*/ 72358 w 72319"/>
                      <a:gd name="connsiteY0" fmla="*/ 73 h 12752"/>
                      <a:gd name="connsiteX1" fmla="*/ 38 w 72319"/>
                      <a:gd name="connsiteY1" fmla="*/ 73 h 1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319" h="12752">
                        <a:moveTo>
                          <a:pt x="72358" y="73"/>
                        </a:moveTo>
                        <a:lnTo>
                          <a:pt x="38" y="73"/>
                        </a:lnTo>
                      </a:path>
                    </a:pathLst>
                  </a:custGeom>
                  <a:ln w="12700" cap="flat">
                    <a:solidFill>
                      <a:srgbClr val="0079C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</p:grpSp>
        </p:grpSp>
      </p:grpSp>
      <p:sp>
        <p:nvSpPr>
          <p:cNvPr id="3706" name="TextBox 3705">
            <a:extLst>
              <a:ext uri="{FF2B5EF4-FFF2-40B4-BE49-F238E27FC236}">
                <a16:creationId xmlns:a16="http://schemas.microsoft.com/office/drawing/2014/main" id="{16F3A5D2-36D5-A94E-3B78-33857DB7801D}"/>
              </a:ext>
            </a:extLst>
          </p:cNvPr>
          <p:cNvSpPr txBox="1"/>
          <p:nvPr/>
        </p:nvSpPr>
        <p:spPr>
          <a:xfrm>
            <a:off x="7723773" y="2801834"/>
            <a:ext cx="38290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9C1"/>
                </a:solidFill>
              </a:rPr>
              <a:t>Median time to relapse/PD, </a:t>
            </a:r>
            <a:r>
              <a:rPr lang="en-US" sz="1400" b="1" dirty="0" err="1">
                <a:solidFill>
                  <a:srgbClr val="0079C1"/>
                </a:solidFill>
              </a:rPr>
              <a:t>mo</a:t>
            </a:r>
            <a:r>
              <a:rPr lang="en-US" sz="1400" b="1" dirty="0">
                <a:solidFill>
                  <a:srgbClr val="0079C1"/>
                </a:solidFill>
              </a:rPr>
              <a:t>:  24.0</a:t>
            </a:r>
          </a:p>
        </p:txBody>
      </p:sp>
      <p:sp>
        <p:nvSpPr>
          <p:cNvPr id="3707" name="TextBox 3706">
            <a:extLst>
              <a:ext uri="{FF2B5EF4-FFF2-40B4-BE49-F238E27FC236}">
                <a16:creationId xmlns:a16="http://schemas.microsoft.com/office/drawing/2014/main" id="{AF47D25A-1380-289C-18CE-ADAA006EB508}"/>
              </a:ext>
            </a:extLst>
          </p:cNvPr>
          <p:cNvSpPr txBox="1"/>
          <p:nvPr/>
        </p:nvSpPr>
        <p:spPr>
          <a:xfrm>
            <a:off x="8825301" y="3761393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9C1"/>
                </a:solidFill>
              </a:rPr>
              <a:t>6-mo, 19%</a:t>
            </a:r>
          </a:p>
        </p:txBody>
      </p:sp>
      <p:sp>
        <p:nvSpPr>
          <p:cNvPr id="3708" name="TextBox 3707">
            <a:extLst>
              <a:ext uri="{FF2B5EF4-FFF2-40B4-BE49-F238E27FC236}">
                <a16:creationId xmlns:a16="http://schemas.microsoft.com/office/drawing/2014/main" id="{83D7C2B9-8AF4-0EA8-C55E-AE1CDAF6E59B}"/>
              </a:ext>
            </a:extLst>
          </p:cNvPr>
          <p:cNvSpPr txBox="1"/>
          <p:nvPr/>
        </p:nvSpPr>
        <p:spPr>
          <a:xfrm>
            <a:off x="10893388" y="3485868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9C1"/>
                </a:solidFill>
              </a:rPr>
              <a:t>12-mo, 31%</a:t>
            </a:r>
          </a:p>
        </p:txBody>
      </p:sp>
      <p:cxnSp>
        <p:nvCxnSpPr>
          <p:cNvPr id="3709" name="Straight Connector 3708">
            <a:extLst>
              <a:ext uri="{FF2B5EF4-FFF2-40B4-BE49-F238E27FC236}">
                <a16:creationId xmlns:a16="http://schemas.microsoft.com/office/drawing/2014/main" id="{C91446DF-6F1C-A1D1-00E8-DAB22A9E0303}"/>
              </a:ext>
            </a:extLst>
          </p:cNvPr>
          <p:cNvCxnSpPr>
            <a:cxnSpLocks/>
          </p:cNvCxnSpPr>
          <p:nvPr/>
        </p:nvCxnSpPr>
        <p:spPr>
          <a:xfrm flipH="1">
            <a:off x="9295016" y="4098482"/>
            <a:ext cx="0" cy="548640"/>
          </a:xfrm>
          <a:prstGeom prst="line">
            <a:avLst/>
          </a:prstGeom>
          <a:ln>
            <a:solidFill>
              <a:srgbClr val="959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0" name="Straight Connector 3709">
            <a:extLst>
              <a:ext uri="{FF2B5EF4-FFF2-40B4-BE49-F238E27FC236}">
                <a16:creationId xmlns:a16="http://schemas.microsoft.com/office/drawing/2014/main" id="{41F5FA21-01C2-CBE4-59BB-8D9AC705AAB7}"/>
              </a:ext>
            </a:extLst>
          </p:cNvPr>
          <p:cNvCxnSpPr>
            <a:cxnSpLocks/>
          </p:cNvCxnSpPr>
          <p:nvPr/>
        </p:nvCxnSpPr>
        <p:spPr>
          <a:xfrm flipH="1">
            <a:off x="11414512" y="3797021"/>
            <a:ext cx="0" cy="850392"/>
          </a:xfrm>
          <a:prstGeom prst="line">
            <a:avLst/>
          </a:prstGeom>
          <a:ln>
            <a:solidFill>
              <a:srgbClr val="959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4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D61725-5E60-4BD3-AC9F-8FDAAE37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26765"/>
            <a:ext cx="11551465" cy="1020762"/>
          </a:xfrm>
        </p:spPr>
        <p:txBody>
          <a:bodyPr/>
          <a:lstStyle/>
          <a:p>
            <a:r>
              <a:rPr lang="en-US" sz="3600" dirty="0"/>
              <a:t>Effectiveness Outcomes With Multivariate Adjustment</a:t>
            </a:r>
            <a:endParaRPr lang="en-US" sz="3600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A1EEE-4837-4D83-A8A5-F344C76C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778CC-3CE0-4863-9B27-67A5CDD72EEF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81B1CDD-B0D6-4852-A6C7-2DC3962B92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6937" y="5344219"/>
            <a:ext cx="11503152" cy="806416"/>
          </a:xfrm>
        </p:spPr>
        <p:txBody>
          <a:bodyPr anchor="t"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0" dirty="0"/>
              <a:t>CR rate was higher in patients with 1–2 prior lines of therapy (OR 2.10; 95% CI, 1.01–4.34) compared with those who had ≥3 prior lines</a:t>
            </a:r>
            <a:endParaRPr lang="en-US" sz="1400" dirty="0"/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1400" kern="0" dirty="0"/>
              <a:t>PFS (HR 0.56; 95% CI, 0.35–0.88) and relapse/PD (HR 0.57; 95% CI, 0.34–0.96) were improved in patients with prior ASCT versus those without prior ASCT</a:t>
            </a:r>
            <a:endParaRPr lang="en-US" sz="1400" dirty="0"/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C615AD-DC79-1FA5-0C3A-0C8DF1A7706B}"/>
              </a:ext>
            </a:extLst>
          </p:cNvPr>
          <p:cNvSpPr txBox="1"/>
          <p:nvPr/>
        </p:nvSpPr>
        <p:spPr>
          <a:xfrm>
            <a:off x="2388081" y="6090904"/>
            <a:ext cx="7484615" cy="6463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Age</a:t>
            </a:r>
            <a:r>
              <a:rPr lang="en-US" sz="900" dirty="0"/>
              <a:t> and sex were adjusted for in all models. Other covariates were subject to a step-wise selection process that included ECOG PS, elevated LDH, &gt;1 </a:t>
            </a:r>
            <a:r>
              <a:rPr lang="en-US" sz="900" dirty="0" err="1"/>
              <a:t>extranodal</a:t>
            </a:r>
            <a:r>
              <a:rPr lang="en-US" sz="900" dirty="0"/>
              <a:t> involvement site, and chemosensitivity prior to infusion; Ki-67 proliferation index and TP53/17p deletion at diagnosis; and  race/ethnicity, HCT-CI, year of infusion, time from leukapheresis to infusion, and use of bridging therapy. </a:t>
            </a:r>
            <a:r>
              <a:rPr lang="en-US" sz="900" baseline="30000" dirty="0" err="1"/>
              <a:t>b</a:t>
            </a:r>
            <a:r>
              <a:rPr lang="en-US" sz="900" dirty="0" err="1"/>
              <a:t>Variables</a:t>
            </a:r>
            <a:r>
              <a:rPr lang="en-US" sz="900" dirty="0"/>
              <a:t> with multivariate </a:t>
            </a:r>
            <a:r>
              <a:rPr lang="en-US" sz="900" i="1" dirty="0"/>
              <a:t>P</a:t>
            </a:r>
            <a:r>
              <a:rPr lang="en-US" sz="900" dirty="0"/>
              <a:t>&lt;0.05 are highlighted in green (favorable). </a:t>
            </a:r>
            <a:r>
              <a:rPr lang="en-US" sz="900" baseline="30000" dirty="0" err="1"/>
              <a:t>c</a:t>
            </a:r>
            <a:r>
              <a:rPr lang="en-US" sz="900" dirty="0" err="1"/>
              <a:t>Cause</a:t>
            </a:r>
            <a:r>
              <a:rPr lang="en-US" sz="900" dirty="0"/>
              <a:t>-specific hazard ratio.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1AA50F-BF27-9322-6189-6EF9FA7E3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835457"/>
              </p:ext>
            </p:extLst>
          </p:nvPr>
        </p:nvGraphicFramePr>
        <p:xfrm>
          <a:off x="2255693" y="1657762"/>
          <a:ext cx="4663440" cy="3081024"/>
        </p:xfrm>
        <a:graphic>
          <a:graphicData uri="http://schemas.openxmlformats.org/drawingml/2006/table">
            <a:tbl>
              <a:tblPr firstRow="1" bandRow="1"/>
              <a:tblGrid>
                <a:gridCol w="1554480">
                  <a:extLst>
                    <a:ext uri="{9D8B030D-6E8A-4147-A177-3AD203B41FA5}">
                      <a16:colId xmlns:a16="http://schemas.microsoft.com/office/drawing/2014/main" val="267433193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49927599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3840408"/>
                    </a:ext>
                  </a:extLst>
                </a:gridCol>
              </a:tblGrid>
              <a:tr h="37440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89611"/>
                  </a:ext>
                </a:extLst>
              </a:tr>
              <a:tr h="676656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43802"/>
                  </a:ext>
                </a:extLst>
              </a:tr>
              <a:tr h="676656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73493"/>
                  </a:ext>
                </a:extLst>
              </a:tr>
              <a:tr h="676656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580107"/>
                  </a:ext>
                </a:extLst>
              </a:tr>
              <a:tr h="676656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AC6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71544"/>
                  </a:ext>
                </a:extLst>
              </a:tr>
            </a:tbl>
          </a:graphicData>
        </a:graphic>
      </p:graphicFrame>
      <p:graphicFrame>
        <p:nvGraphicFramePr>
          <p:cNvPr id="240" name="Table 239">
            <a:extLst>
              <a:ext uri="{FF2B5EF4-FFF2-40B4-BE49-F238E27FC236}">
                <a16:creationId xmlns:a16="http://schemas.microsoft.com/office/drawing/2014/main" id="{E2358D87-EBED-C50A-93AA-66BFB1409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86266"/>
              </p:ext>
            </p:extLst>
          </p:nvPr>
        </p:nvGraphicFramePr>
        <p:xfrm>
          <a:off x="752470" y="1655064"/>
          <a:ext cx="1501200" cy="3081024"/>
        </p:xfrm>
        <a:graphic>
          <a:graphicData uri="http://schemas.openxmlformats.org/drawingml/2006/table">
            <a:tbl>
              <a:tblPr firstRow="1" bandRow="1"/>
              <a:tblGrid>
                <a:gridCol w="216339">
                  <a:extLst>
                    <a:ext uri="{9D8B030D-6E8A-4147-A177-3AD203B41FA5}">
                      <a16:colId xmlns:a16="http://schemas.microsoft.com/office/drawing/2014/main" val="3541153402"/>
                    </a:ext>
                  </a:extLst>
                </a:gridCol>
                <a:gridCol w="1284861">
                  <a:extLst>
                    <a:ext uri="{9D8B030D-6E8A-4147-A177-3AD203B41FA5}">
                      <a16:colId xmlns:a16="http://schemas.microsoft.com/office/drawing/2014/main" val="2674331936"/>
                    </a:ext>
                  </a:extLst>
                </a:gridCol>
              </a:tblGrid>
              <a:tr h="374400"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en-GB" sz="14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4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89611"/>
                  </a:ext>
                </a:extLst>
              </a:tr>
              <a:tr h="676656">
                <a:tc rowSpan="4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Factors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 BTKi 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43802"/>
                  </a:ext>
                </a:extLst>
              </a:tr>
              <a:tr h="676656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Bendamustine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73493"/>
                  </a:ext>
                </a:extLst>
              </a:tr>
              <a:tr h="676656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ASCT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80107"/>
                  </a:ext>
                </a:extLst>
              </a:tr>
              <a:tr h="676656">
                <a:tc vMerge="1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64A6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1–2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Lines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71544"/>
                  </a:ext>
                </a:extLst>
              </a:tr>
            </a:tbl>
          </a:graphicData>
        </a:graphic>
      </p:graphicFrame>
      <p:sp>
        <p:nvSpPr>
          <p:cNvPr id="249" name="object 223">
            <a:extLst>
              <a:ext uri="{FF2B5EF4-FFF2-40B4-BE49-F238E27FC236}">
                <a16:creationId xmlns:a16="http://schemas.microsoft.com/office/drawing/2014/main" id="{35FFEC81-F464-6B83-6F95-60B4CCB85AD0}"/>
              </a:ext>
            </a:extLst>
          </p:cNvPr>
          <p:cNvSpPr txBox="1"/>
          <p:nvPr/>
        </p:nvSpPr>
        <p:spPr>
          <a:xfrm>
            <a:off x="5696856" y="4811639"/>
            <a:ext cx="23248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0" name="object 224">
            <a:extLst>
              <a:ext uri="{FF2B5EF4-FFF2-40B4-BE49-F238E27FC236}">
                <a16:creationId xmlns:a16="http://schemas.microsoft.com/office/drawing/2014/main" id="{662B8236-3267-2E94-1E44-6455E7DC43F2}"/>
              </a:ext>
            </a:extLst>
          </p:cNvPr>
          <p:cNvSpPr txBox="1"/>
          <p:nvPr/>
        </p:nvSpPr>
        <p:spPr>
          <a:xfrm>
            <a:off x="6369585" y="4811639"/>
            <a:ext cx="947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1" name="object 223">
            <a:extLst>
              <a:ext uri="{FF2B5EF4-FFF2-40B4-BE49-F238E27FC236}">
                <a16:creationId xmlns:a16="http://schemas.microsoft.com/office/drawing/2014/main" id="{2C5C9C7E-8403-9813-B7F5-DB27F9D3DC0A}"/>
              </a:ext>
            </a:extLst>
          </p:cNvPr>
          <p:cNvSpPr txBox="1"/>
          <p:nvPr/>
        </p:nvSpPr>
        <p:spPr>
          <a:xfrm>
            <a:off x="6064951" y="4811639"/>
            <a:ext cx="947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2" name="object 224">
            <a:extLst>
              <a:ext uri="{FF2B5EF4-FFF2-40B4-BE49-F238E27FC236}">
                <a16:creationId xmlns:a16="http://schemas.microsoft.com/office/drawing/2014/main" id="{50C914EA-5AEF-0CF4-5923-CEC53D963051}"/>
              </a:ext>
            </a:extLst>
          </p:cNvPr>
          <p:cNvSpPr txBox="1"/>
          <p:nvPr/>
        </p:nvSpPr>
        <p:spPr>
          <a:xfrm>
            <a:off x="6556275" y="4811639"/>
            <a:ext cx="947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0" name="object 223">
            <a:extLst>
              <a:ext uri="{FF2B5EF4-FFF2-40B4-BE49-F238E27FC236}">
                <a16:creationId xmlns:a16="http://schemas.microsoft.com/office/drawing/2014/main" id="{27140BD3-92F4-90C4-49C6-F751369E6293}"/>
              </a:ext>
            </a:extLst>
          </p:cNvPr>
          <p:cNvSpPr txBox="1"/>
          <p:nvPr/>
        </p:nvSpPr>
        <p:spPr>
          <a:xfrm>
            <a:off x="5351934" y="4811639"/>
            <a:ext cx="25240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</a:t>
            </a: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1B17EC4B-A51F-3657-C644-4DE8477A6639}"/>
              </a:ext>
            </a:extLst>
          </p:cNvPr>
          <p:cNvCxnSpPr>
            <a:cxnSpLocks/>
          </p:cNvCxnSpPr>
          <p:nvPr/>
        </p:nvCxnSpPr>
        <p:spPr>
          <a:xfrm>
            <a:off x="6122719" y="2033982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346" name="object 115">
            <a:extLst>
              <a:ext uri="{FF2B5EF4-FFF2-40B4-BE49-F238E27FC236}">
                <a16:creationId xmlns:a16="http://schemas.microsoft.com/office/drawing/2014/main" id="{B805FD46-6D0E-1D75-B1B0-D36830257A87}"/>
              </a:ext>
            </a:extLst>
          </p:cNvPr>
          <p:cNvSpPr/>
          <p:nvPr/>
        </p:nvSpPr>
        <p:spPr>
          <a:xfrm>
            <a:off x="5752237" y="2402633"/>
            <a:ext cx="294583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441579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7" name="object 116">
            <a:extLst>
              <a:ext uri="{FF2B5EF4-FFF2-40B4-BE49-F238E27FC236}">
                <a16:creationId xmlns:a16="http://schemas.microsoft.com/office/drawing/2014/main" id="{255B7863-5DF2-146B-0FE6-C73C29A4FC58}"/>
              </a:ext>
            </a:extLst>
          </p:cNvPr>
          <p:cNvSpPr/>
          <p:nvPr/>
        </p:nvSpPr>
        <p:spPr>
          <a:xfrm>
            <a:off x="5920099" y="3058858"/>
            <a:ext cx="203162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673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8" name="object 117">
            <a:extLst>
              <a:ext uri="{FF2B5EF4-FFF2-40B4-BE49-F238E27FC236}">
                <a16:creationId xmlns:a16="http://schemas.microsoft.com/office/drawing/2014/main" id="{28A7DE39-C00F-AAC3-D653-00F9E1D59DEC}"/>
              </a:ext>
            </a:extLst>
          </p:cNvPr>
          <p:cNvSpPr/>
          <p:nvPr/>
        </p:nvSpPr>
        <p:spPr>
          <a:xfrm>
            <a:off x="5674190" y="3725330"/>
            <a:ext cx="231943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347725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9" name="object 118">
            <a:extLst>
              <a:ext uri="{FF2B5EF4-FFF2-40B4-BE49-F238E27FC236}">
                <a16:creationId xmlns:a16="http://schemas.microsoft.com/office/drawing/2014/main" id="{4355FD6E-DFF1-E5DA-8E50-55CF5C1EFD3D}"/>
              </a:ext>
            </a:extLst>
          </p:cNvPr>
          <p:cNvSpPr/>
          <p:nvPr/>
        </p:nvSpPr>
        <p:spPr>
          <a:xfrm>
            <a:off x="5740439" y="4393640"/>
            <a:ext cx="241678" cy="0"/>
          </a:xfrm>
          <a:custGeom>
            <a:avLst/>
            <a:gdLst/>
            <a:ahLst/>
            <a:cxnLst/>
            <a:rect l="l" t="t" r="r" b="b"/>
            <a:pathLst>
              <a:path w="362584">
                <a:moveTo>
                  <a:pt x="362076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0" name="object 119">
            <a:extLst>
              <a:ext uri="{FF2B5EF4-FFF2-40B4-BE49-F238E27FC236}">
                <a16:creationId xmlns:a16="http://schemas.microsoft.com/office/drawing/2014/main" id="{A0D079FB-EEEB-7B65-027A-DE2047C5A9CE}"/>
              </a:ext>
            </a:extLst>
          </p:cNvPr>
          <p:cNvSpPr/>
          <p:nvPr/>
        </p:nvSpPr>
        <p:spPr>
          <a:xfrm>
            <a:off x="5748532" y="2357633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1" name="object 120">
            <a:extLst>
              <a:ext uri="{FF2B5EF4-FFF2-40B4-BE49-F238E27FC236}">
                <a16:creationId xmlns:a16="http://schemas.microsoft.com/office/drawing/2014/main" id="{57F9687C-6883-7C90-2738-537441CE413C}"/>
              </a:ext>
            </a:extLst>
          </p:cNvPr>
          <p:cNvSpPr/>
          <p:nvPr/>
        </p:nvSpPr>
        <p:spPr>
          <a:xfrm>
            <a:off x="5920099" y="3013858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2" name="object 121">
            <a:extLst>
              <a:ext uri="{FF2B5EF4-FFF2-40B4-BE49-F238E27FC236}">
                <a16:creationId xmlns:a16="http://schemas.microsoft.com/office/drawing/2014/main" id="{ADE0F1EA-E51A-A380-A35C-B8B0CFC39C0B}"/>
              </a:ext>
            </a:extLst>
          </p:cNvPr>
          <p:cNvSpPr/>
          <p:nvPr/>
        </p:nvSpPr>
        <p:spPr>
          <a:xfrm>
            <a:off x="5670484" y="3680330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3" name="object 122">
            <a:extLst>
              <a:ext uri="{FF2B5EF4-FFF2-40B4-BE49-F238E27FC236}">
                <a16:creationId xmlns:a16="http://schemas.microsoft.com/office/drawing/2014/main" id="{73CB6CB4-2C42-731C-B152-B9F7AF199020}"/>
              </a:ext>
            </a:extLst>
          </p:cNvPr>
          <p:cNvSpPr/>
          <p:nvPr/>
        </p:nvSpPr>
        <p:spPr>
          <a:xfrm>
            <a:off x="5732273" y="4348641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4" name="object 123">
            <a:extLst>
              <a:ext uri="{FF2B5EF4-FFF2-40B4-BE49-F238E27FC236}">
                <a16:creationId xmlns:a16="http://schemas.microsoft.com/office/drawing/2014/main" id="{BAF71865-1318-6A02-46E5-778DE018F489}"/>
              </a:ext>
            </a:extLst>
          </p:cNvPr>
          <p:cNvSpPr/>
          <p:nvPr/>
        </p:nvSpPr>
        <p:spPr>
          <a:xfrm>
            <a:off x="6046566" y="2402633"/>
            <a:ext cx="288658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433069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5" name="object 124">
            <a:extLst>
              <a:ext uri="{FF2B5EF4-FFF2-40B4-BE49-F238E27FC236}">
                <a16:creationId xmlns:a16="http://schemas.microsoft.com/office/drawing/2014/main" id="{B1EE460A-68FF-E9DA-E138-B2C78DD684BC}"/>
              </a:ext>
            </a:extLst>
          </p:cNvPr>
          <p:cNvSpPr/>
          <p:nvPr/>
        </p:nvSpPr>
        <p:spPr>
          <a:xfrm>
            <a:off x="6123174" y="3058858"/>
            <a:ext cx="198506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297433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6" name="object 125">
            <a:extLst>
              <a:ext uri="{FF2B5EF4-FFF2-40B4-BE49-F238E27FC236}">
                <a16:creationId xmlns:a16="http://schemas.microsoft.com/office/drawing/2014/main" id="{10A9466D-1EB9-2A20-376B-ABAB6AEBEB63}"/>
              </a:ext>
            </a:extLst>
          </p:cNvPr>
          <p:cNvSpPr/>
          <p:nvPr/>
        </p:nvSpPr>
        <p:spPr>
          <a:xfrm>
            <a:off x="5905961" y="3725330"/>
            <a:ext cx="230249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345439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7" name="object 127">
            <a:extLst>
              <a:ext uri="{FF2B5EF4-FFF2-40B4-BE49-F238E27FC236}">
                <a16:creationId xmlns:a16="http://schemas.microsoft.com/office/drawing/2014/main" id="{31A3DC4E-C0A1-5983-C9F5-DAE2C9256D15}"/>
              </a:ext>
            </a:extLst>
          </p:cNvPr>
          <p:cNvSpPr/>
          <p:nvPr/>
        </p:nvSpPr>
        <p:spPr>
          <a:xfrm>
            <a:off x="6335228" y="2357633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8" name="object 128">
            <a:extLst>
              <a:ext uri="{FF2B5EF4-FFF2-40B4-BE49-F238E27FC236}">
                <a16:creationId xmlns:a16="http://schemas.microsoft.com/office/drawing/2014/main" id="{238BF185-AC9D-BE20-30DD-6B2DD0CCD3EB}"/>
              </a:ext>
            </a:extLst>
          </p:cNvPr>
          <p:cNvSpPr/>
          <p:nvPr/>
        </p:nvSpPr>
        <p:spPr>
          <a:xfrm>
            <a:off x="6321429" y="3013858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9" name="object 129">
            <a:extLst>
              <a:ext uri="{FF2B5EF4-FFF2-40B4-BE49-F238E27FC236}">
                <a16:creationId xmlns:a16="http://schemas.microsoft.com/office/drawing/2014/main" id="{8F44E673-4FC1-0229-3921-8959EB780D57}"/>
              </a:ext>
            </a:extLst>
          </p:cNvPr>
          <p:cNvSpPr/>
          <p:nvPr/>
        </p:nvSpPr>
        <p:spPr>
          <a:xfrm>
            <a:off x="6136213" y="3680330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0" name="object 131">
            <a:extLst>
              <a:ext uri="{FF2B5EF4-FFF2-40B4-BE49-F238E27FC236}">
                <a16:creationId xmlns:a16="http://schemas.microsoft.com/office/drawing/2014/main" id="{6F75E76A-CE58-BC0C-EC49-0D50D4A49D8E}"/>
              </a:ext>
            </a:extLst>
          </p:cNvPr>
          <p:cNvSpPr/>
          <p:nvPr/>
        </p:nvSpPr>
        <p:spPr>
          <a:xfrm>
            <a:off x="6007313" y="2357633"/>
            <a:ext cx="78768" cy="900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1" name="object 132">
            <a:extLst>
              <a:ext uri="{FF2B5EF4-FFF2-40B4-BE49-F238E27FC236}">
                <a16:creationId xmlns:a16="http://schemas.microsoft.com/office/drawing/2014/main" id="{5B167A43-CC91-5CC2-7039-B7C3B16929A0}"/>
              </a:ext>
            </a:extLst>
          </p:cNvPr>
          <p:cNvSpPr/>
          <p:nvPr/>
        </p:nvSpPr>
        <p:spPr>
          <a:xfrm>
            <a:off x="6083920" y="3013858"/>
            <a:ext cx="7876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2" name="object 133">
            <a:extLst>
              <a:ext uri="{FF2B5EF4-FFF2-40B4-BE49-F238E27FC236}">
                <a16:creationId xmlns:a16="http://schemas.microsoft.com/office/drawing/2014/main" id="{B739EBEB-01D1-E3E5-0D26-A9F4C047BF0B}"/>
              </a:ext>
            </a:extLst>
          </p:cNvPr>
          <p:cNvSpPr/>
          <p:nvPr/>
        </p:nvSpPr>
        <p:spPr>
          <a:xfrm>
            <a:off x="5866704" y="3680330"/>
            <a:ext cx="7876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78416E95-1F7B-E2B1-EF3B-8C062E0CB5CC}"/>
              </a:ext>
            </a:extLst>
          </p:cNvPr>
          <p:cNvCxnSpPr/>
          <p:nvPr/>
        </p:nvCxnSpPr>
        <p:spPr>
          <a:xfrm>
            <a:off x="6122719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51955C06-0F11-CADB-CEF6-74A0B85697BB}"/>
              </a:ext>
            </a:extLst>
          </p:cNvPr>
          <p:cNvCxnSpPr/>
          <p:nvPr/>
        </p:nvCxnSpPr>
        <p:spPr>
          <a:xfrm>
            <a:off x="6426996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D56F58F8-A8EC-9A7E-7A5D-703EF5930C50}"/>
              </a:ext>
            </a:extLst>
          </p:cNvPr>
          <p:cNvCxnSpPr/>
          <p:nvPr/>
        </p:nvCxnSpPr>
        <p:spPr>
          <a:xfrm>
            <a:off x="6606639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6123BB40-EDBB-5B18-9D06-EB2A4CB3A578}"/>
              </a:ext>
            </a:extLst>
          </p:cNvPr>
          <p:cNvCxnSpPr/>
          <p:nvPr/>
        </p:nvCxnSpPr>
        <p:spPr>
          <a:xfrm>
            <a:off x="5818120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0D8E9841-0A60-C3A9-2963-052492ECA32B}"/>
              </a:ext>
            </a:extLst>
          </p:cNvPr>
          <p:cNvCxnSpPr/>
          <p:nvPr/>
        </p:nvCxnSpPr>
        <p:spPr>
          <a:xfrm>
            <a:off x="5818120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3DCDB6AE-947D-603B-2455-85965545EF61}"/>
              </a:ext>
            </a:extLst>
          </p:cNvPr>
          <p:cNvCxnSpPr/>
          <p:nvPr/>
        </p:nvCxnSpPr>
        <p:spPr>
          <a:xfrm>
            <a:off x="5513521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69" name="TextBox 368">
            <a:extLst>
              <a:ext uri="{FF2B5EF4-FFF2-40B4-BE49-F238E27FC236}">
                <a16:creationId xmlns:a16="http://schemas.microsoft.com/office/drawing/2014/main" id="{E37E69F6-1FB9-1F38-CADB-6DF1934DD190}"/>
              </a:ext>
            </a:extLst>
          </p:cNvPr>
          <p:cNvSpPr txBox="1"/>
          <p:nvPr/>
        </p:nvSpPr>
        <p:spPr>
          <a:xfrm>
            <a:off x="6077274" y="2208594"/>
            <a:ext cx="2384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0.84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D8E5C6DE-271F-5386-CA3D-9762C3643F13}"/>
              </a:ext>
            </a:extLst>
          </p:cNvPr>
          <p:cNvSpPr txBox="1"/>
          <p:nvPr/>
        </p:nvSpPr>
        <p:spPr>
          <a:xfrm>
            <a:off x="6167307" y="2853291"/>
            <a:ext cx="2384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F3682876-764E-ADA9-1E71-3E7EBC4D6EBA}"/>
              </a:ext>
            </a:extLst>
          </p:cNvPr>
          <p:cNvSpPr txBox="1"/>
          <p:nvPr/>
        </p:nvSpPr>
        <p:spPr>
          <a:xfrm>
            <a:off x="5942804" y="3529229"/>
            <a:ext cx="2384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0.61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97C3085D-CF7F-4059-E651-49F9AD465C8F}"/>
              </a:ext>
            </a:extLst>
          </p:cNvPr>
          <p:cNvSpPr txBox="1"/>
          <p:nvPr/>
        </p:nvSpPr>
        <p:spPr>
          <a:xfrm>
            <a:off x="5967339" y="4191520"/>
            <a:ext cx="21893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0.71</a:t>
            </a:r>
          </a:p>
        </p:txBody>
      </p:sp>
      <p:sp>
        <p:nvSpPr>
          <p:cNvPr id="373" name="object 223">
            <a:extLst>
              <a:ext uri="{FF2B5EF4-FFF2-40B4-BE49-F238E27FC236}">
                <a16:creationId xmlns:a16="http://schemas.microsoft.com/office/drawing/2014/main" id="{6EDCA4D5-8AB4-0A31-2420-7D68927D674B}"/>
              </a:ext>
            </a:extLst>
          </p:cNvPr>
          <p:cNvSpPr txBox="1"/>
          <p:nvPr/>
        </p:nvSpPr>
        <p:spPr>
          <a:xfrm>
            <a:off x="4091640" y="4811639"/>
            <a:ext cx="2314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4" name="object 224">
            <a:extLst>
              <a:ext uri="{FF2B5EF4-FFF2-40B4-BE49-F238E27FC236}">
                <a16:creationId xmlns:a16="http://schemas.microsoft.com/office/drawing/2014/main" id="{6208934E-6733-63F8-10DD-111F5D24641F}"/>
              </a:ext>
            </a:extLst>
          </p:cNvPr>
          <p:cNvSpPr txBox="1"/>
          <p:nvPr/>
        </p:nvSpPr>
        <p:spPr>
          <a:xfrm>
            <a:off x="4779826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5" name="object 223">
            <a:extLst>
              <a:ext uri="{FF2B5EF4-FFF2-40B4-BE49-F238E27FC236}">
                <a16:creationId xmlns:a16="http://schemas.microsoft.com/office/drawing/2014/main" id="{F9286FF6-3975-2878-DEA6-47DEB95ECEB7}"/>
              </a:ext>
            </a:extLst>
          </p:cNvPr>
          <p:cNvSpPr txBox="1"/>
          <p:nvPr/>
        </p:nvSpPr>
        <p:spPr>
          <a:xfrm>
            <a:off x="4475960" y="4811639"/>
            <a:ext cx="943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6" name="object 224">
            <a:extLst>
              <a:ext uri="{FF2B5EF4-FFF2-40B4-BE49-F238E27FC236}">
                <a16:creationId xmlns:a16="http://schemas.microsoft.com/office/drawing/2014/main" id="{0BA67B00-A4B3-7BED-1AB7-F0470274F8BE}"/>
              </a:ext>
            </a:extLst>
          </p:cNvPr>
          <p:cNvSpPr txBox="1"/>
          <p:nvPr/>
        </p:nvSpPr>
        <p:spPr>
          <a:xfrm>
            <a:off x="4950792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7" name="object 223">
            <a:extLst>
              <a:ext uri="{FF2B5EF4-FFF2-40B4-BE49-F238E27FC236}">
                <a16:creationId xmlns:a16="http://schemas.microsoft.com/office/drawing/2014/main" id="{C58E2AC0-DF20-D56F-11D8-2DF180F8C797}"/>
              </a:ext>
            </a:extLst>
          </p:cNvPr>
          <p:cNvSpPr txBox="1"/>
          <p:nvPr/>
        </p:nvSpPr>
        <p:spPr>
          <a:xfrm>
            <a:off x="2594266" y="4811639"/>
            <a:ext cx="2314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8" name="object 224">
            <a:extLst>
              <a:ext uri="{FF2B5EF4-FFF2-40B4-BE49-F238E27FC236}">
                <a16:creationId xmlns:a16="http://schemas.microsoft.com/office/drawing/2014/main" id="{EFF2978A-09E1-0EBD-09E0-8C7B48F5E3FE}"/>
              </a:ext>
            </a:extLst>
          </p:cNvPr>
          <p:cNvSpPr txBox="1"/>
          <p:nvPr/>
        </p:nvSpPr>
        <p:spPr>
          <a:xfrm>
            <a:off x="3272012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9" name="object 223">
            <a:extLst>
              <a:ext uri="{FF2B5EF4-FFF2-40B4-BE49-F238E27FC236}">
                <a16:creationId xmlns:a16="http://schemas.microsoft.com/office/drawing/2014/main" id="{332DBBAC-3B95-CEBA-192F-3FAEF010CDC4}"/>
              </a:ext>
            </a:extLst>
          </p:cNvPr>
          <p:cNvSpPr txBox="1"/>
          <p:nvPr/>
        </p:nvSpPr>
        <p:spPr>
          <a:xfrm>
            <a:off x="2962550" y="4811639"/>
            <a:ext cx="943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0" name="object 224">
            <a:extLst>
              <a:ext uri="{FF2B5EF4-FFF2-40B4-BE49-F238E27FC236}">
                <a16:creationId xmlns:a16="http://schemas.microsoft.com/office/drawing/2014/main" id="{F3F3FB3F-866F-16B7-A956-384A218D4AF2}"/>
              </a:ext>
            </a:extLst>
          </p:cNvPr>
          <p:cNvSpPr txBox="1"/>
          <p:nvPr/>
        </p:nvSpPr>
        <p:spPr>
          <a:xfrm>
            <a:off x="3452360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1" name="object 223">
            <a:extLst>
              <a:ext uri="{FF2B5EF4-FFF2-40B4-BE49-F238E27FC236}">
                <a16:creationId xmlns:a16="http://schemas.microsoft.com/office/drawing/2014/main" id="{40B73EF5-FC9F-C669-4FF8-B93B3EB9275A}"/>
              </a:ext>
            </a:extLst>
          </p:cNvPr>
          <p:cNvSpPr txBox="1"/>
          <p:nvPr/>
        </p:nvSpPr>
        <p:spPr>
          <a:xfrm>
            <a:off x="3750973" y="4811639"/>
            <a:ext cx="2512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</a:t>
            </a: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2" name="object 223">
            <a:extLst>
              <a:ext uri="{FF2B5EF4-FFF2-40B4-BE49-F238E27FC236}">
                <a16:creationId xmlns:a16="http://schemas.microsoft.com/office/drawing/2014/main" id="{F9B2A54A-EE59-F72C-32AB-A1479F636381}"/>
              </a:ext>
            </a:extLst>
          </p:cNvPr>
          <p:cNvSpPr txBox="1"/>
          <p:nvPr/>
        </p:nvSpPr>
        <p:spPr>
          <a:xfrm>
            <a:off x="2245169" y="4811639"/>
            <a:ext cx="2512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589133" algn="l"/>
              </a:tabLst>
            </a:pP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0.</a:t>
            </a:r>
            <a:r>
              <a:rPr lang="en-GB" sz="1000" spc="-28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sz="1000" spc="-28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2855302E-42EE-1B40-E061-706ACD8CB7F7}"/>
              </a:ext>
            </a:extLst>
          </p:cNvPr>
          <p:cNvCxnSpPr/>
          <p:nvPr/>
        </p:nvCxnSpPr>
        <p:spPr>
          <a:xfrm>
            <a:off x="3759596" y="4894183"/>
            <a:ext cx="0" cy="310955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7B987AB1-203E-9592-DA24-155732297C57}"/>
              </a:ext>
            </a:extLst>
          </p:cNvPr>
          <p:cNvCxnSpPr>
            <a:cxnSpLocks/>
          </p:cNvCxnSpPr>
          <p:nvPr/>
        </p:nvCxnSpPr>
        <p:spPr>
          <a:xfrm>
            <a:off x="4524076" y="2037996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385" name="object 157">
            <a:extLst>
              <a:ext uri="{FF2B5EF4-FFF2-40B4-BE49-F238E27FC236}">
                <a16:creationId xmlns:a16="http://schemas.microsoft.com/office/drawing/2014/main" id="{4F883EB4-F57A-B110-3824-87C9698D8EFD}"/>
              </a:ext>
            </a:extLst>
          </p:cNvPr>
          <p:cNvSpPr/>
          <p:nvPr/>
        </p:nvSpPr>
        <p:spPr>
          <a:xfrm>
            <a:off x="4663215" y="3725330"/>
            <a:ext cx="267364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401065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6" name="object 147">
            <a:extLst>
              <a:ext uri="{FF2B5EF4-FFF2-40B4-BE49-F238E27FC236}">
                <a16:creationId xmlns:a16="http://schemas.microsoft.com/office/drawing/2014/main" id="{FFD22C9C-2736-9ED7-0CE6-0BACC0C75FFA}"/>
              </a:ext>
            </a:extLst>
          </p:cNvPr>
          <p:cNvSpPr/>
          <p:nvPr/>
        </p:nvSpPr>
        <p:spPr>
          <a:xfrm>
            <a:off x="4292122" y="2402633"/>
            <a:ext cx="36128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542289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7" name="object 148">
            <a:extLst>
              <a:ext uri="{FF2B5EF4-FFF2-40B4-BE49-F238E27FC236}">
                <a16:creationId xmlns:a16="http://schemas.microsoft.com/office/drawing/2014/main" id="{13E51F72-7B31-2AAE-72FC-B4C5EFE57586}"/>
              </a:ext>
            </a:extLst>
          </p:cNvPr>
          <p:cNvSpPr/>
          <p:nvPr/>
        </p:nvSpPr>
        <p:spPr>
          <a:xfrm>
            <a:off x="4180608" y="3058858"/>
            <a:ext cx="247481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371093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8" name="object 149">
            <a:extLst>
              <a:ext uri="{FF2B5EF4-FFF2-40B4-BE49-F238E27FC236}">
                <a16:creationId xmlns:a16="http://schemas.microsoft.com/office/drawing/2014/main" id="{AD29E8D9-A491-A69A-4812-75B83EFAACF5}"/>
              </a:ext>
            </a:extLst>
          </p:cNvPr>
          <p:cNvSpPr/>
          <p:nvPr/>
        </p:nvSpPr>
        <p:spPr>
          <a:xfrm>
            <a:off x="4393146" y="3725330"/>
            <a:ext cx="270326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405384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9" name="object 150">
            <a:extLst>
              <a:ext uri="{FF2B5EF4-FFF2-40B4-BE49-F238E27FC236}">
                <a16:creationId xmlns:a16="http://schemas.microsoft.com/office/drawing/2014/main" id="{D3F2E070-7850-B865-D000-E77BE01B9DC6}"/>
              </a:ext>
            </a:extLst>
          </p:cNvPr>
          <p:cNvSpPr/>
          <p:nvPr/>
        </p:nvSpPr>
        <p:spPr>
          <a:xfrm>
            <a:off x="4530141" y="4393640"/>
            <a:ext cx="323206" cy="0"/>
          </a:xfrm>
          <a:custGeom>
            <a:avLst/>
            <a:gdLst/>
            <a:ahLst/>
            <a:cxnLst/>
            <a:rect l="l" t="t" r="r" b="b"/>
            <a:pathLst>
              <a:path w="485139">
                <a:moveTo>
                  <a:pt x="485013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  <a:miter lim="800000"/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0" name="object 151">
            <a:extLst>
              <a:ext uri="{FF2B5EF4-FFF2-40B4-BE49-F238E27FC236}">
                <a16:creationId xmlns:a16="http://schemas.microsoft.com/office/drawing/2014/main" id="{E76F4320-0991-CC7E-7DCB-BB43BAEFFD17}"/>
              </a:ext>
            </a:extLst>
          </p:cNvPr>
          <p:cNvSpPr/>
          <p:nvPr/>
        </p:nvSpPr>
        <p:spPr>
          <a:xfrm>
            <a:off x="4288419" y="2356556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1" name="object 152">
            <a:extLst>
              <a:ext uri="{FF2B5EF4-FFF2-40B4-BE49-F238E27FC236}">
                <a16:creationId xmlns:a16="http://schemas.microsoft.com/office/drawing/2014/main" id="{2AE32335-9994-0EA7-95F6-414AF5DAAA32}"/>
              </a:ext>
            </a:extLst>
          </p:cNvPr>
          <p:cNvSpPr/>
          <p:nvPr/>
        </p:nvSpPr>
        <p:spPr>
          <a:xfrm>
            <a:off x="4180608" y="3013858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2" name="object 153">
            <a:extLst>
              <a:ext uri="{FF2B5EF4-FFF2-40B4-BE49-F238E27FC236}">
                <a16:creationId xmlns:a16="http://schemas.microsoft.com/office/drawing/2014/main" id="{76CF2E63-4D04-2408-47DF-5CEACDCD34AE}"/>
              </a:ext>
            </a:extLst>
          </p:cNvPr>
          <p:cNvSpPr/>
          <p:nvPr/>
        </p:nvSpPr>
        <p:spPr>
          <a:xfrm>
            <a:off x="4389443" y="3680423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3" name="object 154">
            <a:extLst>
              <a:ext uri="{FF2B5EF4-FFF2-40B4-BE49-F238E27FC236}">
                <a16:creationId xmlns:a16="http://schemas.microsoft.com/office/drawing/2014/main" id="{3588C543-7D0C-4C05-A324-07ADF7526385}"/>
              </a:ext>
            </a:extLst>
          </p:cNvPr>
          <p:cNvSpPr/>
          <p:nvPr/>
        </p:nvSpPr>
        <p:spPr>
          <a:xfrm>
            <a:off x="4531319" y="4348537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4" name="object 155">
            <a:extLst>
              <a:ext uri="{FF2B5EF4-FFF2-40B4-BE49-F238E27FC236}">
                <a16:creationId xmlns:a16="http://schemas.microsoft.com/office/drawing/2014/main" id="{BA99CB2D-296F-C6F9-F373-387B699364EE}"/>
              </a:ext>
            </a:extLst>
          </p:cNvPr>
          <p:cNvSpPr/>
          <p:nvPr/>
        </p:nvSpPr>
        <p:spPr>
          <a:xfrm>
            <a:off x="4653401" y="2402633"/>
            <a:ext cx="357896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536828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5" name="object 156">
            <a:extLst>
              <a:ext uri="{FF2B5EF4-FFF2-40B4-BE49-F238E27FC236}">
                <a16:creationId xmlns:a16="http://schemas.microsoft.com/office/drawing/2014/main" id="{5F44D4EF-EFDB-4A84-A5D2-1C50BF54AABD}"/>
              </a:ext>
            </a:extLst>
          </p:cNvPr>
          <p:cNvSpPr/>
          <p:nvPr/>
        </p:nvSpPr>
        <p:spPr>
          <a:xfrm>
            <a:off x="4427833" y="3058858"/>
            <a:ext cx="245366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367792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6" name="object 158">
            <a:extLst>
              <a:ext uri="{FF2B5EF4-FFF2-40B4-BE49-F238E27FC236}">
                <a16:creationId xmlns:a16="http://schemas.microsoft.com/office/drawing/2014/main" id="{8FC898C4-50CD-532A-FDCC-E67CEA83ABCD}"/>
              </a:ext>
            </a:extLst>
          </p:cNvPr>
          <p:cNvSpPr/>
          <p:nvPr/>
        </p:nvSpPr>
        <p:spPr>
          <a:xfrm>
            <a:off x="4853262" y="4393640"/>
            <a:ext cx="31813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477392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  <a:miter lim="800000"/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7" name="object 159">
            <a:extLst>
              <a:ext uri="{FF2B5EF4-FFF2-40B4-BE49-F238E27FC236}">
                <a16:creationId xmlns:a16="http://schemas.microsoft.com/office/drawing/2014/main" id="{CAFF3B14-50C1-0B7E-0968-FB3428A27991}"/>
              </a:ext>
            </a:extLst>
          </p:cNvPr>
          <p:cNvSpPr/>
          <p:nvPr/>
        </p:nvSpPr>
        <p:spPr>
          <a:xfrm>
            <a:off x="5011044" y="2357530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8" name="object 160">
            <a:extLst>
              <a:ext uri="{FF2B5EF4-FFF2-40B4-BE49-F238E27FC236}">
                <a16:creationId xmlns:a16="http://schemas.microsoft.com/office/drawing/2014/main" id="{2C32EAF7-C721-4860-5675-42F525BE4781}"/>
              </a:ext>
            </a:extLst>
          </p:cNvPr>
          <p:cNvSpPr/>
          <p:nvPr/>
        </p:nvSpPr>
        <p:spPr>
          <a:xfrm>
            <a:off x="4672860" y="3013858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9" name="object 161">
            <a:extLst>
              <a:ext uri="{FF2B5EF4-FFF2-40B4-BE49-F238E27FC236}">
                <a16:creationId xmlns:a16="http://schemas.microsoft.com/office/drawing/2014/main" id="{575D0A3F-C3C5-9A42-630A-14023A5DDDF3}"/>
              </a:ext>
            </a:extLst>
          </p:cNvPr>
          <p:cNvSpPr/>
          <p:nvPr/>
        </p:nvSpPr>
        <p:spPr>
          <a:xfrm>
            <a:off x="4926708" y="3680423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0" name="object 162">
            <a:extLst>
              <a:ext uri="{FF2B5EF4-FFF2-40B4-BE49-F238E27FC236}">
                <a16:creationId xmlns:a16="http://schemas.microsoft.com/office/drawing/2014/main" id="{627AC0A5-78B4-E65E-2E43-4C9AAB7C81B4}"/>
              </a:ext>
            </a:extLst>
          </p:cNvPr>
          <p:cNvSpPr/>
          <p:nvPr/>
        </p:nvSpPr>
        <p:spPr>
          <a:xfrm>
            <a:off x="5169677" y="4348534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rgbClr val="00B050"/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1" name="object 163">
            <a:extLst>
              <a:ext uri="{FF2B5EF4-FFF2-40B4-BE49-F238E27FC236}">
                <a16:creationId xmlns:a16="http://schemas.microsoft.com/office/drawing/2014/main" id="{E71E8280-D59C-B965-231E-6FB475B66BBF}"/>
              </a:ext>
            </a:extLst>
          </p:cNvPr>
          <p:cNvSpPr/>
          <p:nvPr/>
        </p:nvSpPr>
        <p:spPr>
          <a:xfrm>
            <a:off x="4614163" y="2357633"/>
            <a:ext cx="78730" cy="900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2" name="object 164">
            <a:extLst>
              <a:ext uri="{FF2B5EF4-FFF2-40B4-BE49-F238E27FC236}">
                <a16:creationId xmlns:a16="http://schemas.microsoft.com/office/drawing/2014/main" id="{BA0262AF-7131-A9A8-CF2A-908C70457F97}"/>
              </a:ext>
            </a:extLst>
          </p:cNvPr>
          <p:cNvSpPr/>
          <p:nvPr/>
        </p:nvSpPr>
        <p:spPr>
          <a:xfrm>
            <a:off x="4399406" y="3022858"/>
            <a:ext cx="56686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3" name="object 165">
            <a:extLst>
              <a:ext uri="{FF2B5EF4-FFF2-40B4-BE49-F238E27FC236}">
                <a16:creationId xmlns:a16="http://schemas.microsoft.com/office/drawing/2014/main" id="{B7C00A15-8A10-7D54-1792-8005B3F14A38}"/>
              </a:ext>
            </a:extLst>
          </p:cNvPr>
          <p:cNvSpPr/>
          <p:nvPr/>
        </p:nvSpPr>
        <p:spPr>
          <a:xfrm>
            <a:off x="4620276" y="3680330"/>
            <a:ext cx="78730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2C5AE004-C5AA-A35B-249E-CBB918F79829}"/>
              </a:ext>
            </a:extLst>
          </p:cNvPr>
          <p:cNvSpPr/>
          <p:nvPr/>
        </p:nvSpPr>
        <p:spPr>
          <a:xfrm>
            <a:off x="4388384" y="3013858"/>
            <a:ext cx="78730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B8CD640A-9495-07D0-C616-4D68662D8D6E}"/>
              </a:ext>
            </a:extLst>
          </p:cNvPr>
          <p:cNvCxnSpPr/>
          <p:nvPr/>
        </p:nvCxnSpPr>
        <p:spPr>
          <a:xfrm>
            <a:off x="4525152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EE48D9C2-10BF-7A80-97E5-25E862344D2A}"/>
              </a:ext>
            </a:extLst>
          </p:cNvPr>
          <p:cNvCxnSpPr/>
          <p:nvPr/>
        </p:nvCxnSpPr>
        <p:spPr>
          <a:xfrm>
            <a:off x="4830906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2C390BED-E656-6B7A-9FBF-5208F953BE55}"/>
              </a:ext>
            </a:extLst>
          </p:cNvPr>
          <p:cNvCxnSpPr/>
          <p:nvPr/>
        </p:nvCxnSpPr>
        <p:spPr>
          <a:xfrm>
            <a:off x="5010462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A43E409B-7F8C-085E-4477-CDF2ABC1C6F7}"/>
              </a:ext>
            </a:extLst>
          </p:cNvPr>
          <p:cNvCxnSpPr/>
          <p:nvPr/>
        </p:nvCxnSpPr>
        <p:spPr>
          <a:xfrm>
            <a:off x="4222330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CDB70590-730F-62ED-9E63-89DDFC0A5A94}"/>
              </a:ext>
            </a:extLst>
          </p:cNvPr>
          <p:cNvCxnSpPr/>
          <p:nvPr/>
        </p:nvCxnSpPr>
        <p:spPr>
          <a:xfrm>
            <a:off x="4220448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4B2D999E-6159-F3DE-9ABB-1F1EEF8BA5A4}"/>
              </a:ext>
            </a:extLst>
          </p:cNvPr>
          <p:cNvCxnSpPr/>
          <p:nvPr/>
        </p:nvCxnSpPr>
        <p:spPr>
          <a:xfrm>
            <a:off x="3915999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1" name="TextBox 410">
            <a:extLst>
              <a:ext uri="{FF2B5EF4-FFF2-40B4-BE49-F238E27FC236}">
                <a16:creationId xmlns:a16="http://schemas.microsoft.com/office/drawing/2014/main" id="{F1514EB4-E884-040F-696F-C25B21BF280E}"/>
              </a:ext>
            </a:extLst>
          </p:cNvPr>
          <p:cNvSpPr txBox="1"/>
          <p:nvPr/>
        </p:nvSpPr>
        <p:spPr>
          <a:xfrm>
            <a:off x="4691118" y="2208594"/>
            <a:ext cx="23939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1.32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89ED75F8-E84A-A679-2F6A-1B37CBDC4044}"/>
              </a:ext>
            </a:extLst>
          </p:cNvPr>
          <p:cNvSpPr txBox="1"/>
          <p:nvPr/>
        </p:nvSpPr>
        <p:spPr>
          <a:xfrm>
            <a:off x="4467772" y="2853291"/>
            <a:ext cx="23939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0.79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068CEAA0-551E-AE26-C90B-B4CE6CFC1A5F}"/>
              </a:ext>
            </a:extLst>
          </p:cNvPr>
          <p:cNvSpPr txBox="1"/>
          <p:nvPr/>
        </p:nvSpPr>
        <p:spPr>
          <a:xfrm>
            <a:off x="4680742" y="3529229"/>
            <a:ext cx="23939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1.35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0D025260-DD6C-EFC0-6785-0900DB6388F4}"/>
              </a:ext>
            </a:extLst>
          </p:cNvPr>
          <p:cNvSpPr txBox="1"/>
          <p:nvPr/>
        </p:nvSpPr>
        <p:spPr>
          <a:xfrm>
            <a:off x="4884983" y="4191520"/>
            <a:ext cx="27411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rgbClr val="00B050"/>
                </a:solidFill>
                <a:cs typeface="Arial" panose="020B0604020202020204" pitchFamily="34" charset="0"/>
              </a:rPr>
              <a:t>2.10</a:t>
            </a:r>
          </a:p>
        </p:txBody>
      </p: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FD92B649-DF43-4D7C-CCDD-CEF799F65FD3}"/>
              </a:ext>
            </a:extLst>
          </p:cNvPr>
          <p:cNvCxnSpPr>
            <a:cxnSpLocks/>
          </p:cNvCxnSpPr>
          <p:nvPr/>
        </p:nvCxnSpPr>
        <p:spPr>
          <a:xfrm>
            <a:off x="3023396" y="2029487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416" name="object 181">
            <a:extLst>
              <a:ext uri="{FF2B5EF4-FFF2-40B4-BE49-F238E27FC236}">
                <a16:creationId xmlns:a16="http://schemas.microsoft.com/office/drawing/2014/main" id="{F94B986C-438D-DA2F-9893-8A110CB2152B}"/>
              </a:ext>
            </a:extLst>
          </p:cNvPr>
          <p:cNvSpPr/>
          <p:nvPr/>
        </p:nvSpPr>
        <p:spPr>
          <a:xfrm>
            <a:off x="2554053" y="2401556"/>
            <a:ext cx="493415" cy="0"/>
          </a:xfrm>
          <a:custGeom>
            <a:avLst/>
            <a:gdLst/>
            <a:ahLst/>
            <a:cxnLst/>
            <a:rect l="l" t="t" r="r" b="b"/>
            <a:pathLst>
              <a:path w="743585">
                <a:moveTo>
                  <a:pt x="743457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7" name="object 182">
            <a:extLst>
              <a:ext uri="{FF2B5EF4-FFF2-40B4-BE49-F238E27FC236}">
                <a16:creationId xmlns:a16="http://schemas.microsoft.com/office/drawing/2014/main" id="{85FCA9FA-84D3-E190-A786-61D493A1A655}"/>
              </a:ext>
            </a:extLst>
          </p:cNvPr>
          <p:cNvSpPr/>
          <p:nvPr/>
        </p:nvSpPr>
        <p:spPr>
          <a:xfrm>
            <a:off x="2469107" y="3057572"/>
            <a:ext cx="361950" cy="0"/>
          </a:xfrm>
          <a:custGeom>
            <a:avLst/>
            <a:gdLst/>
            <a:ahLst/>
            <a:cxnLst/>
            <a:rect l="l" t="t" r="r" b="b"/>
            <a:pathLst>
              <a:path w="545464">
                <a:moveTo>
                  <a:pt x="545083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8" name="object 183">
            <a:extLst>
              <a:ext uri="{FF2B5EF4-FFF2-40B4-BE49-F238E27FC236}">
                <a16:creationId xmlns:a16="http://schemas.microsoft.com/office/drawing/2014/main" id="{C701658B-D218-9FD0-7939-5C4A4EDF6242}"/>
              </a:ext>
            </a:extLst>
          </p:cNvPr>
          <p:cNvSpPr/>
          <p:nvPr/>
        </p:nvSpPr>
        <p:spPr>
          <a:xfrm>
            <a:off x="2704901" y="3725910"/>
            <a:ext cx="370799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558673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9" name="object 185">
            <a:extLst>
              <a:ext uri="{FF2B5EF4-FFF2-40B4-BE49-F238E27FC236}">
                <a16:creationId xmlns:a16="http://schemas.microsoft.com/office/drawing/2014/main" id="{3A0889A8-FC16-BD1C-1207-E1E55968DA66}"/>
              </a:ext>
            </a:extLst>
          </p:cNvPr>
          <p:cNvSpPr/>
          <p:nvPr/>
        </p:nvSpPr>
        <p:spPr>
          <a:xfrm>
            <a:off x="2550365" y="2356556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0" name="object 186">
            <a:extLst>
              <a:ext uri="{FF2B5EF4-FFF2-40B4-BE49-F238E27FC236}">
                <a16:creationId xmlns:a16="http://schemas.microsoft.com/office/drawing/2014/main" id="{B0EA869C-86CB-51E6-285C-AB2FEAF38E58}"/>
              </a:ext>
            </a:extLst>
          </p:cNvPr>
          <p:cNvSpPr/>
          <p:nvPr/>
        </p:nvSpPr>
        <p:spPr>
          <a:xfrm>
            <a:off x="2465419" y="3012975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1" name="object 187">
            <a:extLst>
              <a:ext uri="{FF2B5EF4-FFF2-40B4-BE49-F238E27FC236}">
                <a16:creationId xmlns:a16="http://schemas.microsoft.com/office/drawing/2014/main" id="{C625D43B-1A00-EEB1-58E5-81B41070A367}"/>
              </a:ext>
            </a:extLst>
          </p:cNvPr>
          <p:cNvSpPr/>
          <p:nvPr/>
        </p:nvSpPr>
        <p:spPr>
          <a:xfrm>
            <a:off x="2701213" y="3681309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2" name="object 188">
            <a:extLst>
              <a:ext uri="{FF2B5EF4-FFF2-40B4-BE49-F238E27FC236}">
                <a16:creationId xmlns:a16="http://schemas.microsoft.com/office/drawing/2014/main" id="{8AD88163-A5DC-F30C-B999-91B88188214C}"/>
              </a:ext>
            </a:extLst>
          </p:cNvPr>
          <p:cNvSpPr/>
          <p:nvPr/>
        </p:nvSpPr>
        <p:spPr>
          <a:xfrm>
            <a:off x="2690111" y="4348537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3" name="object 189">
            <a:extLst>
              <a:ext uri="{FF2B5EF4-FFF2-40B4-BE49-F238E27FC236}">
                <a16:creationId xmlns:a16="http://schemas.microsoft.com/office/drawing/2014/main" id="{0468484E-0671-D0D5-187D-8D4BB4D7A40A}"/>
              </a:ext>
            </a:extLst>
          </p:cNvPr>
          <p:cNvSpPr/>
          <p:nvPr/>
        </p:nvSpPr>
        <p:spPr>
          <a:xfrm>
            <a:off x="3047382" y="2401556"/>
            <a:ext cx="497207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749045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4" name="object 190">
            <a:extLst>
              <a:ext uri="{FF2B5EF4-FFF2-40B4-BE49-F238E27FC236}">
                <a16:creationId xmlns:a16="http://schemas.microsoft.com/office/drawing/2014/main" id="{CBBBB690-A135-E649-FD0D-F8EB710298C7}"/>
              </a:ext>
            </a:extLst>
          </p:cNvPr>
          <p:cNvSpPr/>
          <p:nvPr/>
        </p:nvSpPr>
        <p:spPr>
          <a:xfrm>
            <a:off x="2830803" y="3057572"/>
            <a:ext cx="354786" cy="0"/>
          </a:xfrm>
          <a:custGeom>
            <a:avLst/>
            <a:gdLst/>
            <a:ahLst/>
            <a:cxnLst/>
            <a:rect l="l" t="t" r="r" b="b"/>
            <a:pathLst>
              <a:path w="534669">
                <a:moveTo>
                  <a:pt x="53467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5" name="object 191">
            <a:extLst>
              <a:ext uri="{FF2B5EF4-FFF2-40B4-BE49-F238E27FC236}">
                <a16:creationId xmlns:a16="http://schemas.microsoft.com/office/drawing/2014/main" id="{BEF3573A-DFBA-DF99-2A1E-3749E7028D3B}"/>
              </a:ext>
            </a:extLst>
          </p:cNvPr>
          <p:cNvSpPr/>
          <p:nvPr/>
        </p:nvSpPr>
        <p:spPr>
          <a:xfrm>
            <a:off x="3075614" y="3725910"/>
            <a:ext cx="368691" cy="0"/>
          </a:xfrm>
          <a:custGeom>
            <a:avLst/>
            <a:gdLst/>
            <a:ahLst/>
            <a:cxnLst/>
            <a:rect l="l" t="t" r="r" b="b"/>
            <a:pathLst>
              <a:path w="555625">
                <a:moveTo>
                  <a:pt x="555371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6" name="object 192">
            <a:extLst>
              <a:ext uri="{FF2B5EF4-FFF2-40B4-BE49-F238E27FC236}">
                <a16:creationId xmlns:a16="http://schemas.microsoft.com/office/drawing/2014/main" id="{DA67C3C1-8F36-4E3C-2075-EA5CEA64707A}"/>
              </a:ext>
            </a:extLst>
          </p:cNvPr>
          <p:cNvSpPr/>
          <p:nvPr/>
        </p:nvSpPr>
        <p:spPr>
          <a:xfrm>
            <a:off x="2684800" y="4393335"/>
            <a:ext cx="898922" cy="45719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673354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7" name="object 193">
            <a:extLst>
              <a:ext uri="{FF2B5EF4-FFF2-40B4-BE49-F238E27FC236}">
                <a16:creationId xmlns:a16="http://schemas.microsoft.com/office/drawing/2014/main" id="{B8715350-8F44-DBE6-1C9D-CD2AF902AD9C}"/>
              </a:ext>
            </a:extLst>
          </p:cNvPr>
          <p:cNvSpPr/>
          <p:nvPr/>
        </p:nvSpPr>
        <p:spPr>
          <a:xfrm>
            <a:off x="3544421" y="2356756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8" name="object 194">
            <a:extLst>
              <a:ext uri="{FF2B5EF4-FFF2-40B4-BE49-F238E27FC236}">
                <a16:creationId xmlns:a16="http://schemas.microsoft.com/office/drawing/2014/main" id="{556B6E2B-509B-6CCA-2CF9-95AD98669230}"/>
              </a:ext>
            </a:extLst>
          </p:cNvPr>
          <p:cNvSpPr/>
          <p:nvPr/>
        </p:nvSpPr>
        <p:spPr>
          <a:xfrm>
            <a:off x="3185589" y="3012975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412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9" name="object 195">
            <a:extLst>
              <a:ext uri="{FF2B5EF4-FFF2-40B4-BE49-F238E27FC236}">
                <a16:creationId xmlns:a16="http://schemas.microsoft.com/office/drawing/2014/main" id="{0DDFA6BB-2CC4-D4B1-662F-B704F4E4DF81}"/>
              </a:ext>
            </a:extLst>
          </p:cNvPr>
          <p:cNvSpPr/>
          <p:nvPr/>
        </p:nvSpPr>
        <p:spPr>
          <a:xfrm>
            <a:off x="3444138" y="3681309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" name="object 196">
            <a:extLst>
              <a:ext uri="{FF2B5EF4-FFF2-40B4-BE49-F238E27FC236}">
                <a16:creationId xmlns:a16="http://schemas.microsoft.com/office/drawing/2014/main" id="{DB5D2C1A-CA32-FB28-8CF7-4FB05E86B234}"/>
              </a:ext>
            </a:extLst>
          </p:cNvPr>
          <p:cNvSpPr/>
          <p:nvPr/>
        </p:nvSpPr>
        <p:spPr>
          <a:xfrm>
            <a:off x="3588531" y="4348534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BAB07630-653A-BCFD-F708-DFAA1CA769D5}"/>
              </a:ext>
            </a:extLst>
          </p:cNvPr>
          <p:cNvCxnSpPr/>
          <p:nvPr/>
        </p:nvCxnSpPr>
        <p:spPr>
          <a:xfrm>
            <a:off x="3024808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ABE61B08-CBEA-FE05-3800-C27321078262}"/>
              </a:ext>
            </a:extLst>
          </p:cNvPr>
          <p:cNvCxnSpPr/>
          <p:nvPr/>
        </p:nvCxnSpPr>
        <p:spPr>
          <a:xfrm>
            <a:off x="3327726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B376D10B-9F87-A0F8-EABF-AA1FD5375730}"/>
              </a:ext>
            </a:extLst>
          </p:cNvPr>
          <p:cNvCxnSpPr/>
          <p:nvPr/>
        </p:nvCxnSpPr>
        <p:spPr>
          <a:xfrm>
            <a:off x="3506567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7AC58B96-C25F-5D4F-7831-B1D835EBD371}"/>
              </a:ext>
            </a:extLst>
          </p:cNvPr>
          <p:cNvCxnSpPr/>
          <p:nvPr/>
        </p:nvCxnSpPr>
        <p:spPr>
          <a:xfrm>
            <a:off x="2721571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5F488D55-63E3-142E-2E8D-630F89994F35}"/>
              </a:ext>
            </a:extLst>
          </p:cNvPr>
          <p:cNvCxnSpPr/>
          <p:nvPr/>
        </p:nvCxnSpPr>
        <p:spPr>
          <a:xfrm>
            <a:off x="2721079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B2C0B9E4-BC1B-FEE4-F91A-B38B0070116A}"/>
              </a:ext>
            </a:extLst>
          </p:cNvPr>
          <p:cNvCxnSpPr/>
          <p:nvPr/>
        </p:nvCxnSpPr>
        <p:spPr>
          <a:xfrm>
            <a:off x="2417841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C5742266-C524-AB76-53CE-A0FD0485A9EE}"/>
              </a:ext>
            </a:extLst>
          </p:cNvPr>
          <p:cNvSpPr txBox="1"/>
          <p:nvPr/>
        </p:nvSpPr>
        <p:spPr>
          <a:xfrm>
            <a:off x="3067138" y="2208594"/>
            <a:ext cx="238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1.05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182AB1A-5BB4-D221-BBCB-CAB3E1990BB3}"/>
              </a:ext>
            </a:extLst>
          </p:cNvPr>
          <p:cNvSpPr txBox="1"/>
          <p:nvPr/>
        </p:nvSpPr>
        <p:spPr>
          <a:xfrm>
            <a:off x="2863135" y="2853291"/>
            <a:ext cx="238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0.64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27EA0014-B7A3-EE13-173E-11A7CFF2FA1C}"/>
              </a:ext>
            </a:extLst>
          </p:cNvPr>
          <p:cNvSpPr txBox="1"/>
          <p:nvPr/>
        </p:nvSpPr>
        <p:spPr>
          <a:xfrm>
            <a:off x="3114760" y="3529229"/>
            <a:ext cx="238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1.12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737031D4-29DA-6312-1291-74F30702E2DF}"/>
              </a:ext>
            </a:extLst>
          </p:cNvPr>
          <p:cNvSpPr txBox="1"/>
          <p:nvPr/>
        </p:nvSpPr>
        <p:spPr>
          <a:xfrm>
            <a:off x="2942227" y="4191520"/>
            <a:ext cx="25167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1.31</a:t>
            </a:r>
          </a:p>
        </p:txBody>
      </p: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E60E55D5-C2CE-0EDD-0579-73BDD03C1C32}"/>
              </a:ext>
            </a:extLst>
          </p:cNvPr>
          <p:cNvCxnSpPr>
            <a:cxnSpLocks/>
          </p:cNvCxnSpPr>
          <p:nvPr/>
        </p:nvCxnSpPr>
        <p:spPr>
          <a:xfrm>
            <a:off x="2270167" y="5012516"/>
            <a:ext cx="301752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3" name="object 224">
            <a:extLst>
              <a:ext uri="{FF2B5EF4-FFF2-40B4-BE49-F238E27FC236}">
                <a16:creationId xmlns:a16="http://schemas.microsoft.com/office/drawing/2014/main" id="{8EB6D093-EDB4-5ACD-691E-1C1B6A3A3131}"/>
              </a:ext>
            </a:extLst>
          </p:cNvPr>
          <p:cNvSpPr txBox="1"/>
          <p:nvPr/>
        </p:nvSpPr>
        <p:spPr>
          <a:xfrm>
            <a:off x="3576694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44" name="object 165">
            <a:extLst>
              <a:ext uri="{FF2B5EF4-FFF2-40B4-BE49-F238E27FC236}">
                <a16:creationId xmlns:a16="http://schemas.microsoft.com/office/drawing/2014/main" id="{11CBC60C-E4D2-B9ED-4C34-C52B70D4F5EB}"/>
              </a:ext>
            </a:extLst>
          </p:cNvPr>
          <p:cNvSpPr>
            <a:spLocks/>
          </p:cNvSpPr>
          <p:nvPr/>
        </p:nvSpPr>
        <p:spPr>
          <a:xfrm>
            <a:off x="3094759" y="4345706"/>
            <a:ext cx="90149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5" name="object 165">
            <a:extLst>
              <a:ext uri="{FF2B5EF4-FFF2-40B4-BE49-F238E27FC236}">
                <a16:creationId xmlns:a16="http://schemas.microsoft.com/office/drawing/2014/main" id="{5007034C-4A1F-F793-6655-DDA5E086ED3E}"/>
              </a:ext>
            </a:extLst>
          </p:cNvPr>
          <p:cNvSpPr>
            <a:spLocks/>
          </p:cNvSpPr>
          <p:nvPr/>
        </p:nvSpPr>
        <p:spPr>
          <a:xfrm>
            <a:off x="3028083" y="3680330"/>
            <a:ext cx="90149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C238312D-2929-DBF1-CB2A-6BDB35BB0339}"/>
              </a:ext>
            </a:extLst>
          </p:cNvPr>
          <p:cNvSpPr/>
          <p:nvPr/>
        </p:nvSpPr>
        <p:spPr>
          <a:xfrm>
            <a:off x="2785948" y="3013858"/>
            <a:ext cx="90149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7" name="object 163">
            <a:extLst>
              <a:ext uri="{FF2B5EF4-FFF2-40B4-BE49-F238E27FC236}">
                <a16:creationId xmlns:a16="http://schemas.microsoft.com/office/drawing/2014/main" id="{02CEF2F6-F3E6-3C52-B8DF-7FA1BD0C8125}"/>
              </a:ext>
            </a:extLst>
          </p:cNvPr>
          <p:cNvSpPr/>
          <p:nvPr/>
        </p:nvSpPr>
        <p:spPr>
          <a:xfrm>
            <a:off x="3002802" y="2357633"/>
            <a:ext cx="90149" cy="900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933BB5D0-2FB2-19F6-2D6C-F1FA38D0E716}"/>
              </a:ext>
            </a:extLst>
          </p:cNvPr>
          <p:cNvCxnSpPr/>
          <p:nvPr/>
        </p:nvCxnSpPr>
        <p:spPr>
          <a:xfrm>
            <a:off x="3630987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9" name="object 224">
            <a:extLst>
              <a:ext uri="{FF2B5EF4-FFF2-40B4-BE49-F238E27FC236}">
                <a16:creationId xmlns:a16="http://schemas.microsoft.com/office/drawing/2014/main" id="{108A45DC-03EB-2242-F419-95FD9373AF62}"/>
              </a:ext>
            </a:extLst>
          </p:cNvPr>
          <p:cNvSpPr txBox="1"/>
          <p:nvPr/>
        </p:nvSpPr>
        <p:spPr>
          <a:xfrm>
            <a:off x="5083550" y="4811639"/>
            <a:ext cx="943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EB8BD801-D162-BB33-91C0-566D18565A92}"/>
              </a:ext>
            </a:extLst>
          </p:cNvPr>
          <p:cNvCxnSpPr/>
          <p:nvPr/>
        </p:nvCxnSpPr>
        <p:spPr>
          <a:xfrm>
            <a:off x="5134118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51" name="object 134">
            <a:extLst>
              <a:ext uri="{FF2B5EF4-FFF2-40B4-BE49-F238E27FC236}">
                <a16:creationId xmlns:a16="http://schemas.microsoft.com/office/drawing/2014/main" id="{2642E399-D9DB-6504-B611-CE6C2FE3AB49}"/>
              </a:ext>
            </a:extLst>
          </p:cNvPr>
          <p:cNvSpPr/>
          <p:nvPr/>
        </p:nvSpPr>
        <p:spPr>
          <a:xfrm>
            <a:off x="4804885" y="4348640"/>
            <a:ext cx="90548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2" name="object 224">
            <a:extLst>
              <a:ext uri="{FF2B5EF4-FFF2-40B4-BE49-F238E27FC236}">
                <a16:creationId xmlns:a16="http://schemas.microsoft.com/office/drawing/2014/main" id="{BC46D991-D002-C97A-153A-0BFA899E9A3C}"/>
              </a:ext>
            </a:extLst>
          </p:cNvPr>
          <p:cNvSpPr txBox="1"/>
          <p:nvPr/>
        </p:nvSpPr>
        <p:spPr>
          <a:xfrm>
            <a:off x="6673841" y="4811639"/>
            <a:ext cx="947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1" algn="ctr">
              <a:spcBef>
                <a:spcPts val="111"/>
              </a:spcBef>
              <a:tabLst>
                <a:tab pos="311852" algn="l"/>
              </a:tabLst>
            </a:pPr>
            <a:r>
              <a:rPr lang="en-GB" sz="1000" spc="-56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endParaRPr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54" name="object 100">
            <a:extLst>
              <a:ext uri="{FF2B5EF4-FFF2-40B4-BE49-F238E27FC236}">
                <a16:creationId xmlns:a16="http://schemas.microsoft.com/office/drawing/2014/main" id="{E2901454-8601-49D5-3DD7-F4F0E7CCCE59}"/>
              </a:ext>
            </a:extLst>
          </p:cNvPr>
          <p:cNvSpPr/>
          <p:nvPr/>
        </p:nvSpPr>
        <p:spPr>
          <a:xfrm>
            <a:off x="5926514" y="4348534"/>
            <a:ext cx="9054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5" name="object 126">
            <a:extLst>
              <a:ext uri="{FF2B5EF4-FFF2-40B4-BE49-F238E27FC236}">
                <a16:creationId xmlns:a16="http://schemas.microsoft.com/office/drawing/2014/main" id="{8D5AE4DC-7BCD-0C44-2603-623DC46334A4}"/>
              </a:ext>
            </a:extLst>
          </p:cNvPr>
          <p:cNvSpPr/>
          <p:nvPr/>
        </p:nvSpPr>
        <p:spPr>
          <a:xfrm>
            <a:off x="5973615" y="4393640"/>
            <a:ext cx="239984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359537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6" name="object 130">
            <a:extLst>
              <a:ext uri="{FF2B5EF4-FFF2-40B4-BE49-F238E27FC236}">
                <a16:creationId xmlns:a16="http://schemas.microsoft.com/office/drawing/2014/main" id="{08C9619F-7262-8B54-7792-4C11586C3972}"/>
              </a:ext>
            </a:extLst>
          </p:cNvPr>
          <p:cNvSpPr/>
          <p:nvPr/>
        </p:nvSpPr>
        <p:spPr>
          <a:xfrm>
            <a:off x="6211628" y="4348641"/>
            <a:ext cx="0" cy="9000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square" lIns="0" tIns="0" rIns="0" bIns="0" rtlCol="0">
            <a:normAutofit fontScale="55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7" name="object 100">
            <a:extLst>
              <a:ext uri="{FF2B5EF4-FFF2-40B4-BE49-F238E27FC236}">
                <a16:creationId xmlns:a16="http://schemas.microsoft.com/office/drawing/2014/main" id="{6294F962-1F1D-5BE9-A44A-4F96C17B9896}"/>
              </a:ext>
            </a:extLst>
          </p:cNvPr>
          <p:cNvSpPr/>
          <p:nvPr/>
        </p:nvSpPr>
        <p:spPr>
          <a:xfrm>
            <a:off x="5856302" y="3680330"/>
            <a:ext cx="9054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8" name="object 98">
            <a:extLst>
              <a:ext uri="{FF2B5EF4-FFF2-40B4-BE49-F238E27FC236}">
                <a16:creationId xmlns:a16="http://schemas.microsoft.com/office/drawing/2014/main" id="{9DB4C027-6EDD-B4B5-3D2C-570C78FCA5ED}"/>
              </a:ext>
            </a:extLst>
          </p:cNvPr>
          <p:cNvSpPr/>
          <p:nvPr/>
        </p:nvSpPr>
        <p:spPr>
          <a:xfrm>
            <a:off x="6076312" y="3013858"/>
            <a:ext cx="9054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9" name="object 97">
            <a:extLst>
              <a:ext uri="{FF2B5EF4-FFF2-40B4-BE49-F238E27FC236}">
                <a16:creationId xmlns:a16="http://schemas.microsoft.com/office/drawing/2014/main" id="{451F9E39-4D4E-0C71-E724-6D9069F5E6EB}"/>
              </a:ext>
            </a:extLst>
          </p:cNvPr>
          <p:cNvSpPr/>
          <p:nvPr/>
        </p:nvSpPr>
        <p:spPr>
          <a:xfrm>
            <a:off x="6000218" y="2357633"/>
            <a:ext cx="90548" cy="900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60" name="object 97">
            <a:extLst>
              <a:ext uri="{FF2B5EF4-FFF2-40B4-BE49-F238E27FC236}">
                <a16:creationId xmlns:a16="http://schemas.microsoft.com/office/drawing/2014/main" id="{69C1530F-A553-5A20-217C-95805F480428}"/>
              </a:ext>
            </a:extLst>
          </p:cNvPr>
          <p:cNvSpPr/>
          <p:nvPr/>
        </p:nvSpPr>
        <p:spPr>
          <a:xfrm>
            <a:off x="4609024" y="2357633"/>
            <a:ext cx="90548" cy="900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61" name="object 98">
            <a:extLst>
              <a:ext uri="{FF2B5EF4-FFF2-40B4-BE49-F238E27FC236}">
                <a16:creationId xmlns:a16="http://schemas.microsoft.com/office/drawing/2014/main" id="{63E487D7-2BB4-2407-280C-55DEC6CE64D8}"/>
              </a:ext>
            </a:extLst>
          </p:cNvPr>
          <p:cNvSpPr/>
          <p:nvPr/>
        </p:nvSpPr>
        <p:spPr>
          <a:xfrm>
            <a:off x="4381406" y="3013858"/>
            <a:ext cx="90548" cy="9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normAutofit fontScale="40000" lnSpcReduction="20000"/>
          </a:bodyPr>
          <a:lstStyle/>
          <a:p>
            <a:endParaRPr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559A280D-A047-BF3F-189C-858D86EB3F67}"/>
              </a:ext>
            </a:extLst>
          </p:cNvPr>
          <p:cNvSpPr txBox="1"/>
          <p:nvPr/>
        </p:nvSpPr>
        <p:spPr>
          <a:xfrm>
            <a:off x="2869062" y="5030275"/>
            <a:ext cx="1819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anose="020B0604020202020204" pitchFamily="34" charset="0"/>
              </a:rPr>
              <a:t>Odds ratio and 95% Cl</a:t>
            </a: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C33FBD1D-BD6D-F4E4-083A-7FC6A8F143BA}"/>
              </a:ext>
            </a:extLst>
          </p:cNvPr>
          <p:cNvCxnSpPr/>
          <p:nvPr/>
        </p:nvCxnSpPr>
        <p:spPr>
          <a:xfrm>
            <a:off x="6732369" y="4747875"/>
            <a:ext cx="0" cy="667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102237A-4D3B-237F-7886-DAE7A3D808CD}"/>
              </a:ext>
            </a:extLst>
          </p:cNvPr>
          <p:cNvCxnSpPr/>
          <p:nvPr/>
        </p:nvCxnSpPr>
        <p:spPr>
          <a:xfrm>
            <a:off x="10331476" y="4859375"/>
            <a:ext cx="0" cy="310955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4393DD49-0638-6487-C3C3-FDCBB82808B5}"/>
              </a:ext>
            </a:extLst>
          </p:cNvPr>
          <p:cNvSpPr txBox="1"/>
          <p:nvPr/>
        </p:nvSpPr>
        <p:spPr>
          <a:xfrm>
            <a:off x="7429151" y="5030275"/>
            <a:ext cx="1936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anose="020B0604020202020204" pitchFamily="34" charset="0"/>
              </a:rPr>
              <a:t>Hazard ratio </a:t>
            </a:r>
            <a:r>
              <a:rPr lang="en-GB" sz="1200" b="1" dirty="0">
                <a:cs typeface="Arial" panose="020B0604020202020204" pitchFamily="34" charset="0"/>
              </a:rPr>
              <a:t>and</a:t>
            </a:r>
            <a:r>
              <a:rPr lang="en-GB" sz="1200" b="1" dirty="0">
                <a:solidFill>
                  <a:prstClr val="black"/>
                </a:solidFill>
                <a:cs typeface="Arial" panose="020B0604020202020204" pitchFamily="34" charset="0"/>
              </a:rPr>
              <a:t> 95% Cl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89B56C-81DD-8831-E7D8-A1017820E9E9}"/>
              </a:ext>
            </a:extLst>
          </p:cNvPr>
          <p:cNvCxnSpPr/>
          <p:nvPr/>
        </p:nvCxnSpPr>
        <p:spPr>
          <a:xfrm>
            <a:off x="9933132" y="4859375"/>
            <a:ext cx="0" cy="310955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B934C82A-C0A0-D6AA-6571-9C236443A980}"/>
              </a:ext>
            </a:extLst>
          </p:cNvPr>
          <p:cNvGrpSpPr/>
          <p:nvPr/>
        </p:nvGrpSpPr>
        <p:grpSpPr>
          <a:xfrm>
            <a:off x="6909138" y="1657990"/>
            <a:ext cx="4530392" cy="3307537"/>
            <a:chOff x="6909138" y="1657990"/>
            <a:chExt cx="4530392" cy="3307537"/>
          </a:xfrm>
        </p:grpSpPr>
        <p:graphicFrame>
          <p:nvGraphicFramePr>
            <p:cNvPr id="3" name="Table 2">
              <a:extLst>
                <a:ext uri="{FF2B5EF4-FFF2-40B4-BE49-F238E27FC236}">
                  <a16:creationId xmlns:a16="http://schemas.microsoft.com/office/drawing/2014/main" id="{908E3479-906C-A801-88F8-4553A5FBB77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4636675"/>
                </p:ext>
              </p:extLst>
            </p:nvPr>
          </p:nvGraphicFramePr>
          <p:xfrm>
            <a:off x="6925130" y="1657990"/>
            <a:ext cx="4514400" cy="3080796"/>
          </p:xfrm>
          <a:graphic>
            <a:graphicData uri="http://schemas.openxmlformats.org/drawingml/2006/table">
              <a:tbl>
                <a:tblPr firstRow="1" bandRow="1"/>
                <a:tblGrid>
                  <a:gridCol w="1504800">
                    <a:extLst>
                      <a:ext uri="{9D8B030D-6E8A-4147-A177-3AD203B41FA5}">
                        <a16:colId xmlns:a16="http://schemas.microsoft.com/office/drawing/2014/main" val="2674331936"/>
                      </a:ext>
                    </a:extLst>
                  </a:gridCol>
                  <a:gridCol w="1504800">
                    <a:extLst>
                      <a:ext uri="{9D8B030D-6E8A-4147-A177-3AD203B41FA5}">
                        <a16:colId xmlns:a16="http://schemas.microsoft.com/office/drawing/2014/main" val="1479480386"/>
                      </a:ext>
                    </a:extLst>
                  </a:gridCol>
                  <a:gridCol w="1504800">
                    <a:extLst>
                      <a:ext uri="{9D8B030D-6E8A-4147-A177-3AD203B41FA5}">
                        <a16:colId xmlns:a16="http://schemas.microsoft.com/office/drawing/2014/main" val="1499275995"/>
                      </a:ext>
                    </a:extLst>
                  </a:gridCol>
                </a:tblGrid>
                <a:tr h="374172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GB" sz="1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PFS</a:t>
                        </a:r>
                        <a:endPara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9C1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GB" sz="1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OS</a:t>
                        </a:r>
                      </a:p>
                    </a:txBody>
                    <a:tcPr marL="0" marR="0" marT="0" marB="0" anchor="ctr"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9C1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b="1" kern="1200">
                            <a:solidFill>
                              <a:schemeClr val="lt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GB" sz="1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Relapse/</a:t>
                        </a:r>
                        <a:r>
                          <a:rPr lang="en-GB" sz="1400" dirty="0" err="1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PD</a:t>
                        </a:r>
                        <a:r>
                          <a:rPr lang="en-GB" sz="1400" baseline="30000" dirty="0" err="1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</a:t>
                        </a:r>
                        <a:endParaRPr lang="en-GB" sz="1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9C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38589611"/>
                    </a:ext>
                  </a:extLst>
                </a:tr>
                <a:tr h="676656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974543802"/>
                    </a:ext>
                  </a:extLst>
                </a:tr>
                <a:tr h="676656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572073493"/>
                    </a:ext>
                  </a:extLst>
                </a:tr>
                <a:tr h="676656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4287580107"/>
                    </a:ext>
                  </a:extLst>
                </a:tr>
                <a:tr h="676656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1pPr>
                        <a:lvl2pPr marL="609585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2pPr>
                        <a:lvl3pPr marL="1219170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3pPr>
                        <a:lvl4pPr marL="182875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4pPr>
                        <a:lvl5pPr marL="243833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5pPr>
                        <a:lvl6pPr marL="3047924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6pPr>
                        <a:lvl7pPr marL="3657509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7pPr>
                        <a:lvl8pPr marL="4267093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8pPr>
                        <a:lvl9pPr marL="4876678" algn="l" defTabSz="609585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GB" dirty="0"/>
                      </a:p>
                    </a:txBody>
                    <a:tcPr>
                      <a:lnL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ysClr val="window" lastClr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ysClr val="windowText" lastClr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6CAC6">
                          <a:alpha val="43137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598071544"/>
                    </a:ext>
                  </a:extLst>
                </a:tr>
              </a:tbl>
            </a:graphicData>
          </a:graphic>
        </p:graphicFrame>
        <p:sp>
          <p:nvSpPr>
            <p:cNvPr id="7" name="object 81">
              <a:extLst>
                <a:ext uri="{FF2B5EF4-FFF2-40B4-BE49-F238E27FC236}">
                  <a16:creationId xmlns:a16="http://schemas.microsoft.com/office/drawing/2014/main" id="{E3297C63-B825-EEC3-BCB7-CCECC2EC0600}"/>
                </a:ext>
              </a:extLst>
            </p:cNvPr>
            <p:cNvSpPr/>
            <p:nvPr/>
          </p:nvSpPr>
          <p:spPr>
            <a:xfrm>
              <a:off x="10105832" y="2406248"/>
              <a:ext cx="349521" cy="0"/>
            </a:xfrm>
            <a:custGeom>
              <a:avLst/>
              <a:gdLst/>
              <a:ahLst/>
              <a:cxnLst/>
              <a:rect l="l" t="t" r="r" b="b"/>
              <a:pathLst>
                <a:path w="525144">
                  <a:moveTo>
                    <a:pt x="52501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object 82">
              <a:extLst>
                <a:ext uri="{FF2B5EF4-FFF2-40B4-BE49-F238E27FC236}">
                  <a16:creationId xmlns:a16="http://schemas.microsoft.com/office/drawing/2014/main" id="{FDA6C2E1-1661-082D-00AB-5465F66AC22D}"/>
                </a:ext>
              </a:extLst>
            </p:cNvPr>
            <p:cNvSpPr/>
            <p:nvPr/>
          </p:nvSpPr>
          <p:spPr>
            <a:xfrm>
              <a:off x="10606658" y="3090326"/>
              <a:ext cx="193991" cy="0"/>
            </a:xfrm>
            <a:custGeom>
              <a:avLst/>
              <a:gdLst/>
              <a:ahLst/>
              <a:cxnLst/>
              <a:rect l="l" t="t" r="r" b="b"/>
              <a:pathLst>
                <a:path w="291464">
                  <a:moveTo>
                    <a:pt x="29121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object 83">
              <a:extLst>
                <a:ext uri="{FF2B5EF4-FFF2-40B4-BE49-F238E27FC236}">
                  <a16:creationId xmlns:a16="http://schemas.microsoft.com/office/drawing/2014/main" id="{692A3FF6-A13B-28A6-1A84-0FBD47644310}"/>
                </a:ext>
              </a:extLst>
            </p:cNvPr>
            <p:cNvSpPr/>
            <p:nvPr/>
          </p:nvSpPr>
          <p:spPr>
            <a:xfrm>
              <a:off x="10259233" y="3733273"/>
              <a:ext cx="226957" cy="0"/>
            </a:xfrm>
            <a:custGeom>
              <a:avLst/>
              <a:gdLst/>
              <a:ahLst/>
              <a:cxnLst/>
              <a:rect l="l" t="t" r="r" b="b"/>
              <a:pathLst>
                <a:path w="340994">
                  <a:moveTo>
                    <a:pt x="34074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object 84">
              <a:extLst>
                <a:ext uri="{FF2B5EF4-FFF2-40B4-BE49-F238E27FC236}">
                  <a16:creationId xmlns:a16="http://schemas.microsoft.com/office/drawing/2014/main" id="{F7AA1762-1D77-A2D6-585B-877C8398D41B}"/>
                </a:ext>
              </a:extLst>
            </p:cNvPr>
            <p:cNvSpPr/>
            <p:nvPr/>
          </p:nvSpPr>
          <p:spPr>
            <a:xfrm>
              <a:off x="10289703" y="4417696"/>
              <a:ext cx="243863" cy="0"/>
            </a:xfrm>
            <a:custGeom>
              <a:avLst/>
              <a:gdLst/>
              <a:ahLst/>
              <a:cxnLst/>
              <a:rect l="l" t="t" r="r" b="b"/>
              <a:pathLst>
                <a:path w="366394">
                  <a:moveTo>
                    <a:pt x="36601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object 85">
              <a:extLst>
                <a:ext uri="{FF2B5EF4-FFF2-40B4-BE49-F238E27FC236}">
                  <a16:creationId xmlns:a16="http://schemas.microsoft.com/office/drawing/2014/main" id="{1A0B5044-3B69-12A5-5E0E-5C015C2372B0}"/>
                </a:ext>
              </a:extLst>
            </p:cNvPr>
            <p:cNvSpPr/>
            <p:nvPr/>
          </p:nvSpPr>
          <p:spPr>
            <a:xfrm>
              <a:off x="10102132" y="2361248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object 86">
              <a:extLst>
                <a:ext uri="{FF2B5EF4-FFF2-40B4-BE49-F238E27FC236}">
                  <a16:creationId xmlns:a16="http://schemas.microsoft.com/office/drawing/2014/main" id="{B86B5A67-36B9-A6A6-4428-79631035677B}"/>
                </a:ext>
              </a:extLst>
            </p:cNvPr>
            <p:cNvSpPr/>
            <p:nvPr/>
          </p:nvSpPr>
          <p:spPr>
            <a:xfrm>
              <a:off x="10606658" y="3045326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4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bject 87">
              <a:extLst>
                <a:ext uri="{FF2B5EF4-FFF2-40B4-BE49-F238E27FC236}">
                  <a16:creationId xmlns:a16="http://schemas.microsoft.com/office/drawing/2014/main" id="{935ED9E6-9723-DFE8-1DC7-04B06E905374}"/>
                </a:ext>
              </a:extLst>
            </p:cNvPr>
            <p:cNvSpPr/>
            <p:nvPr/>
          </p:nvSpPr>
          <p:spPr>
            <a:xfrm>
              <a:off x="10255533" y="3688273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object 88">
              <a:extLst>
                <a:ext uri="{FF2B5EF4-FFF2-40B4-BE49-F238E27FC236}">
                  <a16:creationId xmlns:a16="http://schemas.microsoft.com/office/drawing/2014/main" id="{9506232C-38F1-7AC4-B405-33FD96E2B075}"/>
                </a:ext>
              </a:extLst>
            </p:cNvPr>
            <p:cNvSpPr/>
            <p:nvPr/>
          </p:nvSpPr>
          <p:spPr>
            <a:xfrm>
              <a:off x="10289702" y="4372697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object 89">
              <a:extLst>
                <a:ext uri="{FF2B5EF4-FFF2-40B4-BE49-F238E27FC236}">
                  <a16:creationId xmlns:a16="http://schemas.microsoft.com/office/drawing/2014/main" id="{FD5F93F5-310E-6E45-707D-CE6797FFC383}"/>
                </a:ext>
              </a:extLst>
            </p:cNvPr>
            <p:cNvSpPr/>
            <p:nvPr/>
          </p:nvSpPr>
          <p:spPr>
            <a:xfrm>
              <a:off x="10455268" y="2406248"/>
              <a:ext cx="337688" cy="0"/>
            </a:xfrm>
            <a:custGeom>
              <a:avLst/>
              <a:gdLst/>
              <a:ahLst/>
              <a:cxnLst/>
              <a:rect l="l" t="t" r="r" b="b"/>
              <a:pathLst>
                <a:path w="507364">
                  <a:moveTo>
                    <a:pt x="506856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object 90">
              <a:extLst>
                <a:ext uri="{FF2B5EF4-FFF2-40B4-BE49-F238E27FC236}">
                  <a16:creationId xmlns:a16="http://schemas.microsoft.com/office/drawing/2014/main" id="{6DE545FF-2153-0073-3FD9-CA2D501DBEB4}"/>
                </a:ext>
              </a:extLst>
            </p:cNvPr>
            <p:cNvSpPr/>
            <p:nvPr/>
          </p:nvSpPr>
          <p:spPr>
            <a:xfrm>
              <a:off x="10800478" y="3090326"/>
              <a:ext cx="193568" cy="0"/>
            </a:xfrm>
            <a:custGeom>
              <a:avLst/>
              <a:gdLst/>
              <a:ahLst/>
              <a:cxnLst/>
              <a:rect l="l" t="t" r="r" b="b"/>
              <a:pathLst>
                <a:path w="290830">
                  <a:moveTo>
                    <a:pt x="290575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object 91">
              <a:extLst>
                <a:ext uri="{FF2B5EF4-FFF2-40B4-BE49-F238E27FC236}">
                  <a16:creationId xmlns:a16="http://schemas.microsoft.com/office/drawing/2014/main" id="{2CBBF35F-76BD-392D-2E3B-9EE97B7B4CC5}"/>
                </a:ext>
              </a:extLst>
            </p:cNvPr>
            <p:cNvSpPr/>
            <p:nvPr/>
          </p:nvSpPr>
          <p:spPr>
            <a:xfrm>
              <a:off x="10486019" y="3733273"/>
              <a:ext cx="229070" cy="0"/>
            </a:xfrm>
            <a:custGeom>
              <a:avLst/>
              <a:gdLst/>
              <a:ahLst/>
              <a:cxnLst/>
              <a:rect l="l" t="t" r="r" b="b"/>
              <a:pathLst>
                <a:path w="344169">
                  <a:moveTo>
                    <a:pt x="343662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object 92">
              <a:extLst>
                <a:ext uri="{FF2B5EF4-FFF2-40B4-BE49-F238E27FC236}">
                  <a16:creationId xmlns:a16="http://schemas.microsoft.com/office/drawing/2014/main" id="{8543F93B-A653-2AA2-6C1A-440ED97CABDE}"/>
                </a:ext>
              </a:extLst>
            </p:cNvPr>
            <p:cNvSpPr/>
            <p:nvPr/>
          </p:nvSpPr>
          <p:spPr>
            <a:xfrm>
              <a:off x="10533308" y="4417696"/>
              <a:ext cx="24513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779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object 93">
              <a:extLst>
                <a:ext uri="{FF2B5EF4-FFF2-40B4-BE49-F238E27FC236}">
                  <a16:creationId xmlns:a16="http://schemas.microsoft.com/office/drawing/2014/main" id="{858F9805-021C-591E-C1E5-7A01C1010829}"/>
                </a:ext>
              </a:extLst>
            </p:cNvPr>
            <p:cNvSpPr/>
            <p:nvPr/>
          </p:nvSpPr>
          <p:spPr>
            <a:xfrm>
              <a:off x="10792617" y="2361248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object 94">
              <a:extLst>
                <a:ext uri="{FF2B5EF4-FFF2-40B4-BE49-F238E27FC236}">
                  <a16:creationId xmlns:a16="http://schemas.microsoft.com/office/drawing/2014/main" id="{C520C107-B316-2772-651A-074221F01BB5}"/>
                </a:ext>
              </a:extLst>
            </p:cNvPr>
            <p:cNvSpPr/>
            <p:nvPr/>
          </p:nvSpPr>
          <p:spPr>
            <a:xfrm>
              <a:off x="10993877" y="3045326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4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object 95">
              <a:extLst>
                <a:ext uri="{FF2B5EF4-FFF2-40B4-BE49-F238E27FC236}">
                  <a16:creationId xmlns:a16="http://schemas.microsoft.com/office/drawing/2014/main" id="{368BA0C1-33AE-B122-D175-F275413B09BC}"/>
                </a:ext>
              </a:extLst>
            </p:cNvPr>
            <p:cNvSpPr/>
            <p:nvPr/>
          </p:nvSpPr>
          <p:spPr>
            <a:xfrm>
              <a:off x="10714749" y="3688273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object 96">
              <a:extLst>
                <a:ext uri="{FF2B5EF4-FFF2-40B4-BE49-F238E27FC236}">
                  <a16:creationId xmlns:a16="http://schemas.microsoft.com/office/drawing/2014/main" id="{F352343F-E4A7-A6C8-0935-B990D48C32B0}"/>
                </a:ext>
              </a:extLst>
            </p:cNvPr>
            <p:cNvSpPr/>
            <p:nvPr/>
          </p:nvSpPr>
          <p:spPr>
            <a:xfrm>
              <a:off x="10780174" y="4372697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640AE3-AA3F-A88F-6336-9AE8AA7238E8}"/>
                </a:ext>
              </a:extLst>
            </p:cNvPr>
            <p:cNvCxnSpPr>
              <a:cxnSpLocks/>
            </p:cNvCxnSpPr>
            <p:nvPr/>
          </p:nvCxnSpPr>
          <p:spPr>
            <a:xfrm>
              <a:off x="10732672" y="2039579"/>
              <a:ext cx="0" cy="2715768"/>
            </a:xfrm>
            <a:prstGeom prst="line">
              <a:avLst/>
            </a:prstGeom>
            <a:noFill/>
            <a:ln w="9525" cap="flat" cmpd="sng" algn="ctr">
              <a:solidFill>
                <a:srgbClr val="E7E6E6">
                  <a:lumMod val="50000"/>
                </a:srgbClr>
              </a:solidFill>
              <a:prstDash val="dash"/>
              <a:miter lim="800000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376F56-A43A-288B-3469-971D95D1B149}"/>
                </a:ext>
              </a:extLst>
            </p:cNvPr>
            <p:cNvSpPr txBox="1"/>
            <p:nvPr/>
          </p:nvSpPr>
          <p:spPr>
            <a:xfrm>
              <a:off x="10456983" y="2212209"/>
              <a:ext cx="23810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0.51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A085DE-3819-4A84-56D0-488CE6CD6110}"/>
                </a:ext>
              </a:extLst>
            </p:cNvPr>
            <p:cNvSpPr txBox="1"/>
            <p:nvPr/>
          </p:nvSpPr>
          <p:spPr>
            <a:xfrm>
              <a:off x="10818109" y="2884759"/>
              <a:ext cx="23810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1.12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025A42-07C6-E544-B792-A6D3FA1E6184}"/>
                </a:ext>
              </a:extLst>
            </p:cNvPr>
            <p:cNvSpPr txBox="1"/>
            <p:nvPr/>
          </p:nvSpPr>
          <p:spPr>
            <a:xfrm>
              <a:off x="10492005" y="3529229"/>
              <a:ext cx="23810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rgbClr val="00B050"/>
                  </a:solidFill>
                  <a:cs typeface="Arial" panose="020B0604020202020204" pitchFamily="34" charset="0"/>
                </a:rPr>
                <a:t>0.57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11563A-0240-3C43-70D9-5D9C5A46A721}"/>
                </a:ext>
              </a:extLst>
            </p:cNvPr>
            <p:cNvSpPr txBox="1"/>
            <p:nvPr/>
          </p:nvSpPr>
          <p:spPr>
            <a:xfrm>
              <a:off x="10559192" y="4191520"/>
              <a:ext cx="25167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0.62</a:t>
              </a:r>
            </a:p>
          </p:txBody>
        </p:sp>
        <p:sp>
          <p:nvSpPr>
            <p:cNvPr id="31" name="object 100">
              <a:extLst>
                <a:ext uri="{FF2B5EF4-FFF2-40B4-BE49-F238E27FC236}">
                  <a16:creationId xmlns:a16="http://schemas.microsoft.com/office/drawing/2014/main" id="{266DBCFC-2762-B05F-BBA2-6D4DFC0DDF53}"/>
                </a:ext>
              </a:extLst>
            </p:cNvPr>
            <p:cNvSpPr/>
            <p:nvPr/>
          </p:nvSpPr>
          <p:spPr>
            <a:xfrm>
              <a:off x="10495530" y="4372590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bject 65">
              <a:extLst>
                <a:ext uri="{FF2B5EF4-FFF2-40B4-BE49-F238E27FC236}">
                  <a16:creationId xmlns:a16="http://schemas.microsoft.com/office/drawing/2014/main" id="{970FBDB7-AF71-0125-99F5-35AF0A4592D6}"/>
                </a:ext>
              </a:extLst>
            </p:cNvPr>
            <p:cNvSpPr/>
            <p:nvPr/>
          </p:nvSpPr>
          <p:spPr>
            <a:xfrm>
              <a:off x="10443019" y="3688273"/>
              <a:ext cx="90548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bject 64">
              <a:extLst>
                <a:ext uri="{FF2B5EF4-FFF2-40B4-BE49-F238E27FC236}">
                  <a16:creationId xmlns:a16="http://schemas.microsoft.com/office/drawing/2014/main" id="{65595871-C6C0-EE5E-65EE-4134F650BDC6}"/>
                </a:ext>
              </a:extLst>
            </p:cNvPr>
            <p:cNvSpPr/>
            <p:nvPr/>
          </p:nvSpPr>
          <p:spPr>
            <a:xfrm>
              <a:off x="10760701" y="3045326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EA9E7999-10E6-B570-527D-A6DE85800A1D}"/>
                </a:ext>
              </a:extLst>
            </p:cNvPr>
            <p:cNvSpPr/>
            <p:nvPr/>
          </p:nvSpPr>
          <p:spPr>
            <a:xfrm>
              <a:off x="10407165" y="2361248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bject 223">
              <a:extLst>
                <a:ext uri="{FF2B5EF4-FFF2-40B4-BE49-F238E27FC236}">
                  <a16:creationId xmlns:a16="http://schemas.microsoft.com/office/drawing/2014/main" id="{212ED863-F62F-27AD-DC41-642462B90EDB}"/>
                </a:ext>
              </a:extLst>
            </p:cNvPr>
            <p:cNvSpPr txBox="1"/>
            <p:nvPr/>
          </p:nvSpPr>
          <p:spPr>
            <a:xfrm>
              <a:off x="8797365" y="4811639"/>
              <a:ext cx="23248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bject 224">
              <a:extLst>
                <a:ext uri="{FF2B5EF4-FFF2-40B4-BE49-F238E27FC236}">
                  <a16:creationId xmlns:a16="http://schemas.microsoft.com/office/drawing/2014/main" id="{329FFAD7-1BC5-0EDA-661D-29BD486B760B}"/>
                </a:ext>
              </a:extLst>
            </p:cNvPr>
            <p:cNvSpPr txBox="1"/>
            <p:nvPr/>
          </p:nvSpPr>
          <p:spPr>
            <a:xfrm>
              <a:off x="9474992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object 223">
              <a:extLst>
                <a:ext uri="{FF2B5EF4-FFF2-40B4-BE49-F238E27FC236}">
                  <a16:creationId xmlns:a16="http://schemas.microsoft.com/office/drawing/2014/main" id="{5870FDA9-9A79-617F-F487-E8089F444B28}"/>
                </a:ext>
              </a:extLst>
            </p:cNvPr>
            <p:cNvSpPr txBox="1"/>
            <p:nvPr/>
          </p:nvSpPr>
          <p:spPr>
            <a:xfrm>
              <a:off x="9165460" y="4811639"/>
              <a:ext cx="9479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1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object 224">
              <a:extLst>
                <a:ext uri="{FF2B5EF4-FFF2-40B4-BE49-F238E27FC236}">
                  <a16:creationId xmlns:a16="http://schemas.microsoft.com/office/drawing/2014/main" id="{8F262E41-3949-5383-5F07-BDA8723D8521}"/>
                </a:ext>
              </a:extLst>
            </p:cNvPr>
            <p:cNvSpPr txBox="1"/>
            <p:nvPr/>
          </p:nvSpPr>
          <p:spPr>
            <a:xfrm>
              <a:off x="9650252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3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object 223">
              <a:extLst>
                <a:ext uri="{FF2B5EF4-FFF2-40B4-BE49-F238E27FC236}">
                  <a16:creationId xmlns:a16="http://schemas.microsoft.com/office/drawing/2014/main" id="{326EDBE6-BA4E-DB1E-DA65-C5A60ADB0DA6}"/>
                </a:ext>
              </a:extLst>
            </p:cNvPr>
            <p:cNvSpPr txBox="1"/>
            <p:nvPr/>
          </p:nvSpPr>
          <p:spPr>
            <a:xfrm>
              <a:off x="7254060" y="4811639"/>
              <a:ext cx="23248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object 224">
              <a:extLst>
                <a:ext uri="{FF2B5EF4-FFF2-40B4-BE49-F238E27FC236}">
                  <a16:creationId xmlns:a16="http://schemas.microsoft.com/office/drawing/2014/main" id="{267E1051-DDCF-3176-DFE8-15FF97FB7915}"/>
                </a:ext>
              </a:extLst>
            </p:cNvPr>
            <p:cNvSpPr txBox="1"/>
            <p:nvPr/>
          </p:nvSpPr>
          <p:spPr>
            <a:xfrm>
              <a:off x="7926789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object 223">
              <a:extLst>
                <a:ext uri="{FF2B5EF4-FFF2-40B4-BE49-F238E27FC236}">
                  <a16:creationId xmlns:a16="http://schemas.microsoft.com/office/drawing/2014/main" id="{259B4DFA-600A-D20C-B378-5ADF83661DC5}"/>
                </a:ext>
              </a:extLst>
            </p:cNvPr>
            <p:cNvSpPr txBox="1"/>
            <p:nvPr/>
          </p:nvSpPr>
          <p:spPr>
            <a:xfrm>
              <a:off x="7622155" y="4811639"/>
              <a:ext cx="9479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1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object 224">
              <a:extLst>
                <a:ext uri="{FF2B5EF4-FFF2-40B4-BE49-F238E27FC236}">
                  <a16:creationId xmlns:a16="http://schemas.microsoft.com/office/drawing/2014/main" id="{9898485C-F4C3-B13E-BCE4-535612E6BCF1}"/>
                </a:ext>
              </a:extLst>
            </p:cNvPr>
            <p:cNvSpPr txBox="1"/>
            <p:nvPr/>
          </p:nvSpPr>
          <p:spPr>
            <a:xfrm>
              <a:off x="8113479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3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object 223">
              <a:extLst>
                <a:ext uri="{FF2B5EF4-FFF2-40B4-BE49-F238E27FC236}">
                  <a16:creationId xmlns:a16="http://schemas.microsoft.com/office/drawing/2014/main" id="{2895FD6D-231E-2964-0D10-A71397442ED7}"/>
                </a:ext>
              </a:extLst>
            </p:cNvPr>
            <p:cNvSpPr txBox="1"/>
            <p:nvPr/>
          </p:nvSpPr>
          <p:spPr>
            <a:xfrm>
              <a:off x="10311887" y="4811639"/>
              <a:ext cx="23248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object 224">
              <a:extLst>
                <a:ext uri="{FF2B5EF4-FFF2-40B4-BE49-F238E27FC236}">
                  <a16:creationId xmlns:a16="http://schemas.microsoft.com/office/drawing/2014/main" id="{D05C70D8-BE79-AC65-8501-13B6E8D42678}"/>
                </a:ext>
              </a:extLst>
            </p:cNvPr>
            <p:cNvSpPr txBox="1"/>
            <p:nvPr/>
          </p:nvSpPr>
          <p:spPr>
            <a:xfrm>
              <a:off x="10985296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object 223">
              <a:extLst>
                <a:ext uri="{FF2B5EF4-FFF2-40B4-BE49-F238E27FC236}">
                  <a16:creationId xmlns:a16="http://schemas.microsoft.com/office/drawing/2014/main" id="{27775BAD-4492-02E9-36CC-58B7097A868D}"/>
                </a:ext>
              </a:extLst>
            </p:cNvPr>
            <p:cNvSpPr txBox="1"/>
            <p:nvPr/>
          </p:nvSpPr>
          <p:spPr>
            <a:xfrm>
              <a:off x="10677410" y="4811639"/>
              <a:ext cx="9479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1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object 224">
              <a:extLst>
                <a:ext uri="{FF2B5EF4-FFF2-40B4-BE49-F238E27FC236}">
                  <a16:creationId xmlns:a16="http://schemas.microsoft.com/office/drawing/2014/main" id="{D5421A05-A790-8BDE-66E2-1EAA38211F40}"/>
                </a:ext>
              </a:extLst>
            </p:cNvPr>
            <p:cNvSpPr txBox="1"/>
            <p:nvPr/>
          </p:nvSpPr>
          <p:spPr>
            <a:xfrm>
              <a:off x="11298669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4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object 223">
              <a:extLst>
                <a:ext uri="{FF2B5EF4-FFF2-40B4-BE49-F238E27FC236}">
                  <a16:creationId xmlns:a16="http://schemas.microsoft.com/office/drawing/2014/main" id="{4C659877-4D6D-DD6F-932D-7141E88BEDF3}"/>
                </a:ext>
              </a:extLst>
            </p:cNvPr>
            <p:cNvSpPr txBox="1"/>
            <p:nvPr/>
          </p:nvSpPr>
          <p:spPr>
            <a:xfrm>
              <a:off x="9964591" y="4811639"/>
              <a:ext cx="25240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</a:t>
              </a: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object 223">
              <a:extLst>
                <a:ext uri="{FF2B5EF4-FFF2-40B4-BE49-F238E27FC236}">
                  <a16:creationId xmlns:a16="http://schemas.microsoft.com/office/drawing/2014/main" id="{E5E69373-BDCE-E88A-2F90-3564E5C11691}"/>
                </a:ext>
              </a:extLst>
            </p:cNvPr>
            <p:cNvSpPr txBox="1"/>
            <p:nvPr/>
          </p:nvSpPr>
          <p:spPr>
            <a:xfrm>
              <a:off x="8444592" y="4811639"/>
              <a:ext cx="25240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</a:t>
              </a: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object 223">
              <a:extLst>
                <a:ext uri="{FF2B5EF4-FFF2-40B4-BE49-F238E27FC236}">
                  <a16:creationId xmlns:a16="http://schemas.microsoft.com/office/drawing/2014/main" id="{9C5B8DC0-6BBE-61BE-012D-D3DBA35E4897}"/>
                </a:ext>
              </a:extLst>
            </p:cNvPr>
            <p:cNvSpPr txBox="1"/>
            <p:nvPr/>
          </p:nvSpPr>
          <p:spPr>
            <a:xfrm>
              <a:off x="6909138" y="4811639"/>
              <a:ext cx="25240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589133" algn="l"/>
                </a:tabLst>
              </a:pP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0.</a:t>
              </a:r>
              <a:r>
                <a:rPr lang="en-GB"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r>
                <a:rPr sz="1000" spc="-28" dirty="0">
                  <a:solidFill>
                    <a:prstClr val="black"/>
                  </a:solidFill>
                  <a:cs typeface="Arial" panose="020B0604020202020204" pitchFamily="34" charset="0"/>
                </a:rPr>
                <a:t>5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FB4983A-3C2D-6C43-96D2-18369CC8BCED}"/>
                </a:ext>
              </a:extLst>
            </p:cNvPr>
            <p:cNvCxnSpPr/>
            <p:nvPr/>
          </p:nvCxnSpPr>
          <p:spPr>
            <a:xfrm>
              <a:off x="1074016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D58869-FB44-4660-43AC-F076FD36AEC0}"/>
                </a:ext>
              </a:extLst>
            </p:cNvPr>
            <p:cNvCxnSpPr/>
            <p:nvPr/>
          </p:nvCxnSpPr>
          <p:spPr>
            <a:xfrm>
              <a:off x="11043516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70945AA-FAAD-8120-B1B2-610E09AE435F}"/>
                </a:ext>
              </a:extLst>
            </p:cNvPr>
            <p:cNvCxnSpPr/>
            <p:nvPr/>
          </p:nvCxnSpPr>
          <p:spPr>
            <a:xfrm>
              <a:off x="11222612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14FA353-C021-989B-4787-A0CD0E264395}"/>
                </a:ext>
              </a:extLst>
            </p:cNvPr>
            <p:cNvCxnSpPr/>
            <p:nvPr/>
          </p:nvCxnSpPr>
          <p:spPr>
            <a:xfrm>
              <a:off x="1043649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85EA413-4001-82F8-ABAE-26EDFB203D5F}"/>
                </a:ext>
              </a:extLst>
            </p:cNvPr>
            <p:cNvCxnSpPr/>
            <p:nvPr/>
          </p:nvCxnSpPr>
          <p:spPr>
            <a:xfrm>
              <a:off x="1043649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6CF7FA3-5F3B-60BA-8394-217D22845602}"/>
                </a:ext>
              </a:extLst>
            </p:cNvPr>
            <p:cNvCxnSpPr/>
            <p:nvPr/>
          </p:nvCxnSpPr>
          <p:spPr>
            <a:xfrm>
              <a:off x="10132824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0F6090D-4299-AA35-A4B0-72A4EA73E319}"/>
                </a:ext>
              </a:extLst>
            </p:cNvPr>
            <p:cNvCxnSpPr/>
            <p:nvPr/>
          </p:nvCxnSpPr>
          <p:spPr>
            <a:xfrm>
              <a:off x="9226781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ED34258-0D40-2954-092D-0905119AF23F}"/>
                </a:ext>
              </a:extLst>
            </p:cNvPr>
            <p:cNvCxnSpPr/>
            <p:nvPr/>
          </p:nvCxnSpPr>
          <p:spPr>
            <a:xfrm>
              <a:off x="9528822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F3AD0A0-B6F1-F5FB-DE3A-0D19D248E3A7}"/>
                </a:ext>
              </a:extLst>
            </p:cNvPr>
            <p:cNvCxnSpPr/>
            <p:nvPr/>
          </p:nvCxnSpPr>
          <p:spPr>
            <a:xfrm>
              <a:off x="970714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A4C9E8F-9185-793E-4C07-03A0A65DCA6A}"/>
                </a:ext>
              </a:extLst>
            </p:cNvPr>
            <p:cNvCxnSpPr/>
            <p:nvPr/>
          </p:nvCxnSpPr>
          <p:spPr>
            <a:xfrm>
              <a:off x="8924420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C31CCA-5BA3-2D8D-DE7C-DEF5F6C4CEAF}"/>
                </a:ext>
              </a:extLst>
            </p:cNvPr>
            <p:cNvCxnSpPr/>
            <p:nvPr/>
          </p:nvCxnSpPr>
          <p:spPr>
            <a:xfrm>
              <a:off x="892305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416E48-7671-8695-A733-C3AE2F3A4207}"/>
                </a:ext>
              </a:extLst>
            </p:cNvPr>
            <p:cNvCxnSpPr/>
            <p:nvPr/>
          </p:nvCxnSpPr>
          <p:spPr>
            <a:xfrm>
              <a:off x="8620694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1BB7F082-A6E1-25EE-0B14-6AD81245C4F6}"/>
                </a:ext>
              </a:extLst>
            </p:cNvPr>
            <p:cNvCxnSpPr/>
            <p:nvPr/>
          </p:nvCxnSpPr>
          <p:spPr>
            <a:xfrm>
              <a:off x="7679923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6554BCCA-C19A-A163-77A3-A7E90F3318D7}"/>
                </a:ext>
              </a:extLst>
            </p:cNvPr>
            <p:cNvCxnSpPr/>
            <p:nvPr/>
          </p:nvCxnSpPr>
          <p:spPr>
            <a:xfrm>
              <a:off x="7984200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A8A795E6-0475-F772-86B3-57A1F3758167}"/>
                </a:ext>
              </a:extLst>
            </p:cNvPr>
            <p:cNvCxnSpPr/>
            <p:nvPr/>
          </p:nvCxnSpPr>
          <p:spPr>
            <a:xfrm>
              <a:off x="8163843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7D41132D-D2B7-F60A-9B19-AFDE08A88CA8}"/>
                </a:ext>
              </a:extLst>
            </p:cNvPr>
            <p:cNvCxnSpPr/>
            <p:nvPr/>
          </p:nvCxnSpPr>
          <p:spPr>
            <a:xfrm>
              <a:off x="7375324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BC9D4983-E9EE-EEC1-7D1C-064185CEBEC8}"/>
                </a:ext>
              </a:extLst>
            </p:cNvPr>
            <p:cNvCxnSpPr/>
            <p:nvPr/>
          </p:nvCxnSpPr>
          <p:spPr>
            <a:xfrm>
              <a:off x="7375324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1AD7B716-9E82-218B-C473-E90FC34AA308}"/>
                </a:ext>
              </a:extLst>
            </p:cNvPr>
            <p:cNvCxnSpPr/>
            <p:nvPr/>
          </p:nvCxnSpPr>
          <p:spPr>
            <a:xfrm>
              <a:off x="7070725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1" name="object 224">
              <a:extLst>
                <a:ext uri="{FF2B5EF4-FFF2-40B4-BE49-F238E27FC236}">
                  <a16:creationId xmlns:a16="http://schemas.microsoft.com/office/drawing/2014/main" id="{739ED6DB-7A99-D19E-9356-F0D7EE49D980}"/>
                </a:ext>
              </a:extLst>
            </p:cNvPr>
            <p:cNvSpPr txBox="1"/>
            <p:nvPr/>
          </p:nvSpPr>
          <p:spPr>
            <a:xfrm>
              <a:off x="8231045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4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A62F05A3-385D-5B02-EFF9-2972AA9985FD}"/>
                </a:ext>
              </a:extLst>
            </p:cNvPr>
            <p:cNvCxnSpPr/>
            <p:nvPr/>
          </p:nvCxnSpPr>
          <p:spPr>
            <a:xfrm>
              <a:off x="8289573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3" name="object 224">
              <a:extLst>
                <a:ext uri="{FF2B5EF4-FFF2-40B4-BE49-F238E27FC236}">
                  <a16:creationId xmlns:a16="http://schemas.microsoft.com/office/drawing/2014/main" id="{B72E4336-C3AE-910D-4F37-35249032D8E2}"/>
                </a:ext>
              </a:extLst>
            </p:cNvPr>
            <p:cNvSpPr txBox="1"/>
            <p:nvPr/>
          </p:nvSpPr>
          <p:spPr>
            <a:xfrm>
              <a:off x="9780880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4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6F4E5BDB-EA73-C102-D548-5244B65C7666}"/>
                </a:ext>
              </a:extLst>
            </p:cNvPr>
            <p:cNvCxnSpPr/>
            <p:nvPr/>
          </p:nvCxnSpPr>
          <p:spPr>
            <a:xfrm>
              <a:off x="9832854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C6B322B3-3A5E-2EF4-5C16-B2136BC1B320}"/>
                </a:ext>
              </a:extLst>
            </p:cNvPr>
            <p:cNvGrpSpPr/>
            <p:nvPr/>
          </p:nvGrpSpPr>
          <p:grpSpPr>
            <a:xfrm>
              <a:off x="7206196" y="2030807"/>
              <a:ext cx="763018" cy="2743200"/>
              <a:chOff x="2028128" y="1933530"/>
              <a:chExt cx="763018" cy="2743200"/>
            </a:xfrm>
          </p:grpSpPr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A5ACB441-53E2-9B61-D86F-2BC119255895}"/>
                  </a:ext>
                </a:extLst>
              </p:cNvPr>
              <p:cNvGrpSpPr/>
              <p:nvPr/>
            </p:nvGrpSpPr>
            <p:grpSpPr>
              <a:xfrm>
                <a:off x="2198281" y="1933530"/>
                <a:ext cx="592865" cy="2743200"/>
                <a:chOff x="2198281" y="1933530"/>
                <a:chExt cx="592865" cy="2743200"/>
              </a:xfrm>
            </p:grpSpPr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3CA8F8EA-91A1-A5CB-FFD0-0524FB993E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00394" y="1933530"/>
                  <a:ext cx="0" cy="2743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dash"/>
                  <a:miter lim="800000"/>
                </a:ln>
                <a:effectLst/>
              </p:spPr>
            </p:cxnSp>
            <p:sp>
              <p:nvSpPr>
                <p:cNvPr id="509" name="TextBox 508">
                  <a:extLst>
                    <a:ext uri="{FF2B5EF4-FFF2-40B4-BE49-F238E27FC236}">
                      <a16:creationId xmlns:a16="http://schemas.microsoft.com/office/drawing/2014/main" id="{9E9D4FD4-57C0-26A7-8EA0-DD350D8F8D29}"/>
                    </a:ext>
                  </a:extLst>
                </p:cNvPr>
                <p:cNvSpPr txBox="1"/>
                <p:nvPr/>
              </p:nvSpPr>
              <p:spPr>
                <a:xfrm>
                  <a:off x="2441170" y="2111317"/>
                  <a:ext cx="236702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0.82</a:t>
                  </a:r>
                </a:p>
              </p:txBody>
            </p:sp>
            <p:sp>
              <p:nvSpPr>
                <p:cNvPr id="510" name="TextBox 509">
                  <a:extLst>
                    <a:ext uri="{FF2B5EF4-FFF2-40B4-BE49-F238E27FC236}">
                      <a16:creationId xmlns:a16="http://schemas.microsoft.com/office/drawing/2014/main" id="{712DDA3B-07DD-E0EC-C5CF-D03A79BCC35D}"/>
                    </a:ext>
                  </a:extLst>
                </p:cNvPr>
                <p:cNvSpPr txBox="1"/>
                <p:nvPr/>
              </p:nvSpPr>
              <p:spPr>
                <a:xfrm>
                  <a:off x="2554444" y="2756014"/>
                  <a:ext cx="236702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1.06</a:t>
                  </a:r>
                </a:p>
              </p:txBody>
            </p:sp>
            <p:sp>
              <p:nvSpPr>
                <p:cNvPr id="511" name="TextBox 510">
                  <a:extLst>
                    <a:ext uri="{FF2B5EF4-FFF2-40B4-BE49-F238E27FC236}">
                      <a16:creationId xmlns:a16="http://schemas.microsoft.com/office/drawing/2014/main" id="{6D0F5DFE-1039-741C-C039-2FDF2ECA7837}"/>
                    </a:ext>
                  </a:extLst>
                </p:cNvPr>
                <p:cNvSpPr txBox="1"/>
                <p:nvPr/>
              </p:nvSpPr>
              <p:spPr>
                <a:xfrm>
                  <a:off x="2198281" y="3431952"/>
                  <a:ext cx="27411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100" dirty="0">
                      <a:solidFill>
                        <a:srgbClr val="00B050"/>
                      </a:solidFill>
                      <a:cs typeface="Arial" panose="020B0604020202020204" pitchFamily="34" charset="0"/>
                    </a:rPr>
                    <a:t>0.56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B9931C38-3049-8697-E756-D726C4A7FC31}"/>
                    </a:ext>
                  </a:extLst>
                </p:cNvPr>
                <p:cNvSpPr txBox="1"/>
                <p:nvPr/>
              </p:nvSpPr>
              <p:spPr>
                <a:xfrm>
                  <a:off x="2377788" y="4094243"/>
                  <a:ext cx="251672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0.77</a:t>
                  </a:r>
                </a:p>
              </p:txBody>
            </p:sp>
          </p:grp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CFB18133-A3A9-DD48-4F67-8B25421F1472}"/>
                  </a:ext>
                </a:extLst>
              </p:cNvPr>
              <p:cNvGrpSpPr/>
              <p:nvPr/>
            </p:nvGrpSpPr>
            <p:grpSpPr>
              <a:xfrm>
                <a:off x="2028128" y="2260356"/>
                <a:ext cx="658511" cy="2081008"/>
                <a:chOff x="2028128" y="2260356"/>
                <a:chExt cx="658511" cy="2081008"/>
              </a:xfrm>
            </p:grpSpPr>
            <p:sp>
              <p:nvSpPr>
                <p:cNvPr id="488" name="object 47">
                  <a:extLst>
                    <a:ext uri="{FF2B5EF4-FFF2-40B4-BE49-F238E27FC236}">
                      <a16:creationId xmlns:a16="http://schemas.microsoft.com/office/drawing/2014/main" id="{CC545BE8-F525-B938-AE51-4FC72471ED49}"/>
                    </a:ext>
                  </a:extLst>
                </p:cNvPr>
                <p:cNvSpPr/>
                <p:nvPr/>
              </p:nvSpPr>
              <p:spPr>
                <a:xfrm>
                  <a:off x="2151042" y="2305356"/>
                  <a:ext cx="252506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35">
                      <a:moveTo>
                        <a:pt x="381126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" name="object 48">
                  <a:extLst>
                    <a:ext uri="{FF2B5EF4-FFF2-40B4-BE49-F238E27FC236}">
                      <a16:creationId xmlns:a16="http://schemas.microsoft.com/office/drawing/2014/main" id="{B2224F21-B910-18C3-70F5-87D479B80518}"/>
                    </a:ext>
                  </a:extLst>
                </p:cNvPr>
                <p:cNvSpPr/>
                <p:nvPr/>
              </p:nvSpPr>
              <p:spPr>
                <a:xfrm>
                  <a:off x="2346493" y="2961581"/>
                  <a:ext cx="168898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270">
                      <a:moveTo>
                        <a:pt x="255016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" name="object 49">
                  <a:extLst>
                    <a:ext uri="{FF2B5EF4-FFF2-40B4-BE49-F238E27FC236}">
                      <a16:creationId xmlns:a16="http://schemas.microsoft.com/office/drawing/2014/main" id="{E25E536A-1DEF-D4C3-E565-90094147655D}"/>
                    </a:ext>
                  </a:extLst>
                </p:cNvPr>
                <p:cNvSpPr/>
                <p:nvPr/>
              </p:nvSpPr>
              <p:spPr>
                <a:xfrm>
                  <a:off x="2031805" y="3628053"/>
                  <a:ext cx="20503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879">
                      <a:moveTo>
                        <a:pt x="309880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" name="object 50">
                  <a:extLst>
                    <a:ext uri="{FF2B5EF4-FFF2-40B4-BE49-F238E27FC236}">
                      <a16:creationId xmlns:a16="http://schemas.microsoft.com/office/drawing/2014/main" id="{82BB0DF2-4AAD-849F-9184-B1FB79B766E4}"/>
                    </a:ext>
                  </a:extLst>
                </p:cNvPr>
                <p:cNvSpPr/>
                <p:nvPr/>
              </p:nvSpPr>
              <p:spPr>
                <a:xfrm>
                  <a:off x="2175903" y="4296363"/>
                  <a:ext cx="201248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64">
                      <a:moveTo>
                        <a:pt x="303784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miter lim="800000"/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" name="object 51">
                  <a:extLst>
                    <a:ext uri="{FF2B5EF4-FFF2-40B4-BE49-F238E27FC236}">
                      <a16:creationId xmlns:a16="http://schemas.microsoft.com/office/drawing/2014/main" id="{388B8B34-7CFA-4AE3-291D-900EEFE9E368}"/>
                    </a:ext>
                  </a:extLst>
                </p:cNvPr>
                <p:cNvSpPr/>
                <p:nvPr/>
              </p:nvSpPr>
              <p:spPr>
                <a:xfrm>
                  <a:off x="2151041" y="2260356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9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" name="object 52">
                  <a:extLst>
                    <a:ext uri="{FF2B5EF4-FFF2-40B4-BE49-F238E27FC236}">
                      <a16:creationId xmlns:a16="http://schemas.microsoft.com/office/drawing/2014/main" id="{F984167F-B5AD-1157-ABE2-20FED53F9FDB}"/>
                    </a:ext>
                  </a:extLst>
                </p:cNvPr>
                <p:cNvSpPr/>
                <p:nvPr/>
              </p:nvSpPr>
              <p:spPr>
                <a:xfrm>
                  <a:off x="2346493" y="2916581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412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" name="object 53">
                  <a:extLst>
                    <a:ext uri="{FF2B5EF4-FFF2-40B4-BE49-F238E27FC236}">
                      <a16:creationId xmlns:a16="http://schemas.microsoft.com/office/drawing/2014/main" id="{9588A6D1-7E5D-E51F-37F5-76986F1D749B}"/>
                    </a:ext>
                  </a:extLst>
                </p:cNvPr>
                <p:cNvSpPr/>
                <p:nvPr/>
              </p:nvSpPr>
              <p:spPr>
                <a:xfrm>
                  <a:off x="2028128" y="3583053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8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object 54">
                  <a:extLst>
                    <a:ext uri="{FF2B5EF4-FFF2-40B4-BE49-F238E27FC236}">
                      <a16:creationId xmlns:a16="http://schemas.microsoft.com/office/drawing/2014/main" id="{EC15956A-119D-DDBC-FBF4-529EF979CC1F}"/>
                    </a:ext>
                  </a:extLst>
                </p:cNvPr>
                <p:cNvSpPr/>
                <p:nvPr/>
              </p:nvSpPr>
              <p:spPr>
                <a:xfrm>
                  <a:off x="2175903" y="4251364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8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miter lim="800000"/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object 55">
                  <a:extLst>
                    <a:ext uri="{FF2B5EF4-FFF2-40B4-BE49-F238E27FC236}">
                      <a16:creationId xmlns:a16="http://schemas.microsoft.com/office/drawing/2014/main" id="{E570E879-3B47-962A-8A22-EBFD823C19C5}"/>
                    </a:ext>
                  </a:extLst>
                </p:cNvPr>
                <p:cNvSpPr/>
                <p:nvPr/>
              </p:nvSpPr>
              <p:spPr>
                <a:xfrm>
                  <a:off x="2403212" y="2305356"/>
                  <a:ext cx="245783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75">
                      <a:moveTo>
                        <a:pt x="371221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" name="object 56">
                  <a:extLst>
                    <a:ext uri="{FF2B5EF4-FFF2-40B4-BE49-F238E27FC236}">
                      <a16:creationId xmlns:a16="http://schemas.microsoft.com/office/drawing/2014/main" id="{27255DEB-4860-8CB2-38AF-83F680CBC902}"/>
                    </a:ext>
                  </a:extLst>
                </p:cNvPr>
                <p:cNvSpPr/>
                <p:nvPr/>
              </p:nvSpPr>
              <p:spPr>
                <a:xfrm>
                  <a:off x="2515222" y="2961581"/>
                  <a:ext cx="17141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>
                      <a:moveTo>
                        <a:pt x="258952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object 57">
                  <a:extLst>
                    <a:ext uri="{FF2B5EF4-FFF2-40B4-BE49-F238E27FC236}">
                      <a16:creationId xmlns:a16="http://schemas.microsoft.com/office/drawing/2014/main" id="{407EF776-3FBC-194B-8DB9-6824147E8E39}"/>
                    </a:ext>
                  </a:extLst>
                </p:cNvPr>
                <p:cNvSpPr/>
                <p:nvPr/>
              </p:nvSpPr>
              <p:spPr>
                <a:xfrm>
                  <a:off x="2236835" y="3628053"/>
                  <a:ext cx="19746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50">
                      <a:moveTo>
                        <a:pt x="297941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object 58">
                  <a:extLst>
                    <a:ext uri="{FF2B5EF4-FFF2-40B4-BE49-F238E27FC236}">
                      <a16:creationId xmlns:a16="http://schemas.microsoft.com/office/drawing/2014/main" id="{6C928E5E-9F24-7DAB-2831-9C7332A5E9ED}"/>
                    </a:ext>
                  </a:extLst>
                </p:cNvPr>
                <p:cNvSpPr/>
                <p:nvPr/>
              </p:nvSpPr>
              <p:spPr>
                <a:xfrm>
                  <a:off x="2370011" y="4296363"/>
                  <a:ext cx="198728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54">
                      <a:moveTo>
                        <a:pt x="300355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miter lim="800000"/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object 59">
                  <a:extLst>
                    <a:ext uri="{FF2B5EF4-FFF2-40B4-BE49-F238E27FC236}">
                      <a16:creationId xmlns:a16="http://schemas.microsoft.com/office/drawing/2014/main" id="{64052A63-E125-194A-A385-0F2762403D99}"/>
                    </a:ext>
                  </a:extLst>
                </p:cNvPr>
                <p:cNvSpPr/>
                <p:nvPr/>
              </p:nvSpPr>
              <p:spPr>
                <a:xfrm>
                  <a:off x="2648827" y="2260356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9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" name="object 60">
                  <a:extLst>
                    <a:ext uri="{FF2B5EF4-FFF2-40B4-BE49-F238E27FC236}">
                      <a16:creationId xmlns:a16="http://schemas.microsoft.com/office/drawing/2014/main" id="{730F1EB7-C4E2-F59D-31B1-F11A8B173DD3}"/>
                    </a:ext>
                  </a:extLst>
                </p:cNvPr>
                <p:cNvSpPr/>
                <p:nvPr/>
              </p:nvSpPr>
              <p:spPr>
                <a:xfrm>
                  <a:off x="2686556" y="2916581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412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" name="object 61">
                  <a:extLst>
                    <a:ext uri="{FF2B5EF4-FFF2-40B4-BE49-F238E27FC236}">
                      <a16:creationId xmlns:a16="http://schemas.microsoft.com/office/drawing/2014/main" id="{5A132527-B3C8-9544-63FC-E8271EFAD8C5}"/>
                    </a:ext>
                  </a:extLst>
                </p:cNvPr>
                <p:cNvSpPr/>
                <p:nvPr/>
              </p:nvSpPr>
              <p:spPr>
                <a:xfrm>
                  <a:off x="2433966" y="3583053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8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" name="object 62">
                  <a:extLst>
                    <a:ext uri="{FF2B5EF4-FFF2-40B4-BE49-F238E27FC236}">
                      <a16:creationId xmlns:a16="http://schemas.microsoft.com/office/drawing/2014/main" id="{770CC759-AEAA-C4CD-A98D-74BF71CF573D}"/>
                    </a:ext>
                  </a:extLst>
                </p:cNvPr>
                <p:cNvSpPr/>
                <p:nvPr/>
              </p:nvSpPr>
              <p:spPr>
                <a:xfrm>
                  <a:off x="2572183" y="4251364"/>
                  <a:ext cx="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538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miter lim="800000"/>
                </a:ln>
              </p:spPr>
              <p:txBody>
                <a:bodyPr wrap="square" lIns="0" tIns="0" rIns="0" bIns="0" rtlCol="0">
                  <a:normAutofit fontScale="55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" name="object 29">
                  <a:extLst>
                    <a:ext uri="{FF2B5EF4-FFF2-40B4-BE49-F238E27FC236}">
                      <a16:creationId xmlns:a16="http://schemas.microsoft.com/office/drawing/2014/main" id="{68B0761C-A155-8992-8697-B6CFFEB60209}"/>
                    </a:ext>
                  </a:extLst>
                </p:cNvPr>
                <p:cNvSpPr/>
                <p:nvPr/>
              </p:nvSpPr>
              <p:spPr>
                <a:xfrm>
                  <a:off x="2328494" y="4251363"/>
                  <a:ext cx="90548" cy="900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40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" name="object 65">
                  <a:extLst>
                    <a:ext uri="{FF2B5EF4-FFF2-40B4-BE49-F238E27FC236}">
                      <a16:creationId xmlns:a16="http://schemas.microsoft.com/office/drawing/2014/main" id="{9C578CF8-D977-804E-6B04-5FA6F0A9F7C6}"/>
                    </a:ext>
                  </a:extLst>
                </p:cNvPr>
                <p:cNvSpPr/>
                <p:nvPr/>
              </p:nvSpPr>
              <p:spPr>
                <a:xfrm>
                  <a:off x="2187605" y="3583053"/>
                  <a:ext cx="90548" cy="90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txBody>
                <a:bodyPr wrap="square" lIns="0" tIns="0" rIns="0" bIns="0" rtlCol="0">
                  <a:normAutofit fontScale="40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" name="object 27">
                  <a:extLst>
                    <a:ext uri="{FF2B5EF4-FFF2-40B4-BE49-F238E27FC236}">
                      <a16:creationId xmlns:a16="http://schemas.microsoft.com/office/drawing/2014/main" id="{BA4E1BA0-25A9-E7EA-FD21-095A87F693D3}"/>
                    </a:ext>
                  </a:extLst>
                </p:cNvPr>
                <p:cNvSpPr/>
                <p:nvPr/>
              </p:nvSpPr>
              <p:spPr>
                <a:xfrm>
                  <a:off x="2468737" y="2916581"/>
                  <a:ext cx="90548" cy="900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40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" name="object 26">
                  <a:extLst>
                    <a:ext uri="{FF2B5EF4-FFF2-40B4-BE49-F238E27FC236}">
                      <a16:creationId xmlns:a16="http://schemas.microsoft.com/office/drawing/2014/main" id="{2BFCAE9D-68EA-4481-C255-31C4FA2C59A8}"/>
                    </a:ext>
                  </a:extLst>
                </p:cNvPr>
                <p:cNvSpPr/>
                <p:nvPr/>
              </p:nvSpPr>
              <p:spPr>
                <a:xfrm>
                  <a:off x="2361145" y="2260356"/>
                  <a:ext cx="90548" cy="900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lIns="0" tIns="0" rIns="0" bIns="0" rtlCol="0">
                  <a:normAutofit fontScale="40000" lnSpcReduction="20000"/>
                </a:bodyPr>
                <a:lstStyle/>
                <a:p>
                  <a:endPara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3" name="object 224">
              <a:extLst>
                <a:ext uri="{FF2B5EF4-FFF2-40B4-BE49-F238E27FC236}">
                  <a16:creationId xmlns:a16="http://schemas.microsoft.com/office/drawing/2014/main" id="{2400C16C-9D48-762F-728B-EE05D76E9C89}"/>
                </a:ext>
              </a:extLst>
            </p:cNvPr>
            <p:cNvSpPr txBox="1"/>
            <p:nvPr/>
          </p:nvSpPr>
          <p:spPr>
            <a:xfrm>
              <a:off x="11175245" y="4811639"/>
              <a:ext cx="947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11" algn="ctr">
                <a:spcBef>
                  <a:spcPts val="111"/>
                </a:spcBef>
                <a:tabLst>
                  <a:tab pos="311852" algn="l"/>
                </a:tabLst>
              </a:pPr>
              <a:r>
                <a:rPr lang="en-GB" sz="1000" spc="-56" dirty="0">
                  <a:solidFill>
                    <a:prstClr val="black"/>
                  </a:solidFill>
                  <a:cs typeface="Arial" panose="020B0604020202020204" pitchFamily="34" charset="0"/>
                </a:rPr>
                <a:t>3</a:t>
              </a:r>
              <a:endParaRPr sz="1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C794489-5F3A-9E79-B678-14F241C914BA}"/>
                </a:ext>
              </a:extLst>
            </p:cNvPr>
            <p:cNvCxnSpPr/>
            <p:nvPr/>
          </p:nvCxnSpPr>
          <p:spPr>
            <a:xfrm>
              <a:off x="11343510" y="4747875"/>
              <a:ext cx="0" cy="667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6BF3C2D-019D-3159-E287-B722254D4215}"/>
                </a:ext>
              </a:extLst>
            </p:cNvPr>
            <p:cNvCxnSpPr>
              <a:cxnSpLocks/>
            </p:cNvCxnSpPr>
            <p:nvPr/>
          </p:nvCxnSpPr>
          <p:spPr>
            <a:xfrm>
              <a:off x="9228050" y="2019962"/>
              <a:ext cx="0" cy="274320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miter lim="800000"/>
            </a:ln>
            <a:effectLst/>
          </p:spPr>
        </p:cxnSp>
        <p:sp>
          <p:nvSpPr>
            <p:cNvPr id="196" name="object 10">
              <a:extLst>
                <a:ext uri="{FF2B5EF4-FFF2-40B4-BE49-F238E27FC236}">
                  <a16:creationId xmlns:a16="http://schemas.microsoft.com/office/drawing/2014/main" id="{DA390028-B2DD-717C-0730-C7C10D6C5EF7}"/>
                </a:ext>
              </a:extLst>
            </p:cNvPr>
            <p:cNvSpPr/>
            <p:nvPr/>
          </p:nvSpPr>
          <p:spPr>
            <a:xfrm>
              <a:off x="8867525" y="2402633"/>
              <a:ext cx="303813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07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BB9823F4-BB18-0853-65EA-6DB164F46A1F}"/>
                </a:ext>
              </a:extLst>
            </p:cNvPr>
            <p:cNvSpPr txBox="1"/>
            <p:nvPr/>
          </p:nvSpPr>
          <p:spPr>
            <a:xfrm>
              <a:off x="9242258" y="2208594"/>
              <a:ext cx="23772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0.90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94D70CC6-FF2B-47BA-8EC1-EA98C7F699C6}"/>
                </a:ext>
              </a:extLst>
            </p:cNvPr>
            <p:cNvSpPr txBox="1"/>
            <p:nvPr/>
          </p:nvSpPr>
          <p:spPr>
            <a:xfrm>
              <a:off x="9320839" y="2853291"/>
              <a:ext cx="23772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1.16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404D75B-958C-560F-B6EA-5A2178B64123}"/>
                </a:ext>
              </a:extLst>
            </p:cNvPr>
            <p:cNvSpPr txBox="1"/>
            <p:nvPr/>
          </p:nvSpPr>
          <p:spPr>
            <a:xfrm>
              <a:off x="9115350" y="3529229"/>
              <a:ext cx="23772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0.72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F28BC5A-AD4E-85B7-A8AF-DD1773595FEA}"/>
                </a:ext>
              </a:extLst>
            </p:cNvPr>
            <p:cNvSpPr txBox="1"/>
            <p:nvPr/>
          </p:nvSpPr>
          <p:spPr>
            <a:xfrm>
              <a:off x="9112808" y="4191520"/>
              <a:ext cx="25167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0.79</a:t>
              </a:r>
            </a:p>
          </p:txBody>
        </p:sp>
        <p:sp>
          <p:nvSpPr>
            <p:cNvPr id="201" name="object 11">
              <a:extLst>
                <a:ext uri="{FF2B5EF4-FFF2-40B4-BE49-F238E27FC236}">
                  <a16:creationId xmlns:a16="http://schemas.microsoft.com/office/drawing/2014/main" id="{0121D03C-841E-F6FB-AE63-292963662919}"/>
                </a:ext>
              </a:extLst>
            </p:cNvPr>
            <p:cNvSpPr/>
            <p:nvPr/>
          </p:nvSpPr>
          <p:spPr>
            <a:xfrm>
              <a:off x="9079520" y="3058858"/>
              <a:ext cx="202964" cy="0"/>
            </a:xfrm>
            <a:custGeom>
              <a:avLst/>
              <a:gdLst/>
              <a:ahLst/>
              <a:cxnLst/>
              <a:rect l="l" t="t" r="r" b="b"/>
              <a:pathLst>
                <a:path w="305434">
                  <a:moveTo>
                    <a:pt x="30543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2" name="object 12">
              <a:extLst>
                <a:ext uri="{FF2B5EF4-FFF2-40B4-BE49-F238E27FC236}">
                  <a16:creationId xmlns:a16="http://schemas.microsoft.com/office/drawing/2014/main" id="{D0F1B645-4A75-56DC-5AEC-15371E25AB02}"/>
                </a:ext>
              </a:extLst>
            </p:cNvPr>
            <p:cNvSpPr/>
            <p:nvPr/>
          </p:nvSpPr>
          <p:spPr>
            <a:xfrm>
              <a:off x="8847605" y="3725330"/>
              <a:ext cx="226173" cy="0"/>
            </a:xfrm>
            <a:custGeom>
              <a:avLst/>
              <a:gdLst/>
              <a:ahLst/>
              <a:cxnLst/>
              <a:rect l="l" t="t" r="r" b="b"/>
              <a:pathLst>
                <a:path w="340359">
                  <a:moveTo>
                    <a:pt x="33997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" name="object 13">
              <a:extLst>
                <a:ext uri="{FF2B5EF4-FFF2-40B4-BE49-F238E27FC236}">
                  <a16:creationId xmlns:a16="http://schemas.microsoft.com/office/drawing/2014/main" id="{7F5142C1-AE2C-5A6E-BD17-939729942E31}"/>
                </a:ext>
              </a:extLst>
            </p:cNvPr>
            <p:cNvSpPr/>
            <p:nvPr/>
          </p:nvSpPr>
          <p:spPr>
            <a:xfrm>
              <a:off x="8876066" y="4393640"/>
              <a:ext cx="236721" cy="0"/>
            </a:xfrm>
            <a:custGeom>
              <a:avLst/>
              <a:gdLst/>
              <a:ahLst/>
              <a:cxnLst/>
              <a:rect l="l" t="t" r="r" b="b"/>
              <a:pathLst>
                <a:path w="356234">
                  <a:moveTo>
                    <a:pt x="35610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4" name="object 14">
              <a:extLst>
                <a:ext uri="{FF2B5EF4-FFF2-40B4-BE49-F238E27FC236}">
                  <a16:creationId xmlns:a16="http://schemas.microsoft.com/office/drawing/2014/main" id="{E886D370-E1D3-9582-2A54-71B5A48B78DA}"/>
                </a:ext>
              </a:extLst>
            </p:cNvPr>
            <p:cNvSpPr/>
            <p:nvPr/>
          </p:nvSpPr>
          <p:spPr>
            <a:xfrm>
              <a:off x="8867524" y="2357633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" name="object 15">
              <a:extLst>
                <a:ext uri="{FF2B5EF4-FFF2-40B4-BE49-F238E27FC236}">
                  <a16:creationId xmlns:a16="http://schemas.microsoft.com/office/drawing/2014/main" id="{3396A34E-E004-E75B-E70B-252F150A0028}"/>
                </a:ext>
              </a:extLst>
            </p:cNvPr>
            <p:cNvSpPr/>
            <p:nvPr/>
          </p:nvSpPr>
          <p:spPr>
            <a:xfrm>
              <a:off x="9079518" y="3013858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4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6" name="object 16">
              <a:extLst>
                <a:ext uri="{FF2B5EF4-FFF2-40B4-BE49-F238E27FC236}">
                  <a16:creationId xmlns:a16="http://schemas.microsoft.com/office/drawing/2014/main" id="{B9A2FFE1-D13B-BCAD-69F7-71BBD765F764}"/>
                </a:ext>
              </a:extLst>
            </p:cNvPr>
            <p:cNvSpPr/>
            <p:nvPr/>
          </p:nvSpPr>
          <p:spPr>
            <a:xfrm>
              <a:off x="8843914" y="3680330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7" name="object 17">
              <a:extLst>
                <a:ext uri="{FF2B5EF4-FFF2-40B4-BE49-F238E27FC236}">
                  <a16:creationId xmlns:a16="http://schemas.microsoft.com/office/drawing/2014/main" id="{E4EE5C35-39C0-0404-3591-57745C86A9D0}"/>
                </a:ext>
              </a:extLst>
            </p:cNvPr>
            <p:cNvSpPr/>
            <p:nvPr/>
          </p:nvSpPr>
          <p:spPr>
            <a:xfrm>
              <a:off x="8874364" y="4348641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8" name="object 18">
              <a:extLst>
                <a:ext uri="{FF2B5EF4-FFF2-40B4-BE49-F238E27FC236}">
                  <a16:creationId xmlns:a16="http://schemas.microsoft.com/office/drawing/2014/main" id="{71FF8213-FEAD-ACD6-F51E-1DC36E6C0EB8}"/>
                </a:ext>
              </a:extLst>
            </p:cNvPr>
            <p:cNvSpPr/>
            <p:nvPr/>
          </p:nvSpPr>
          <p:spPr>
            <a:xfrm>
              <a:off x="9171254" y="2402633"/>
              <a:ext cx="299172" cy="0"/>
            </a:xfrm>
            <a:custGeom>
              <a:avLst/>
              <a:gdLst/>
              <a:ahLst/>
              <a:cxnLst/>
              <a:rect l="l" t="t" r="r" b="b"/>
              <a:pathLst>
                <a:path w="450215">
                  <a:moveTo>
                    <a:pt x="449706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9" name="object 19">
              <a:extLst>
                <a:ext uri="{FF2B5EF4-FFF2-40B4-BE49-F238E27FC236}">
                  <a16:creationId xmlns:a16="http://schemas.microsoft.com/office/drawing/2014/main" id="{F65EFFE7-E032-DD67-66FA-572B95C5BFAE}"/>
                </a:ext>
              </a:extLst>
            </p:cNvPr>
            <p:cNvSpPr/>
            <p:nvPr/>
          </p:nvSpPr>
          <p:spPr>
            <a:xfrm>
              <a:off x="9282484" y="3058858"/>
              <a:ext cx="200011" cy="0"/>
            </a:xfrm>
            <a:custGeom>
              <a:avLst/>
              <a:gdLst/>
              <a:ahLst/>
              <a:cxnLst/>
              <a:rect l="l" t="t" r="r" b="b"/>
              <a:pathLst>
                <a:path w="300990">
                  <a:moveTo>
                    <a:pt x="30060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" name="object 20">
              <a:extLst>
                <a:ext uri="{FF2B5EF4-FFF2-40B4-BE49-F238E27FC236}">
                  <a16:creationId xmlns:a16="http://schemas.microsoft.com/office/drawing/2014/main" id="{CCB2EA7A-F5E5-BC07-200B-F9FEAF2C5DAF}"/>
                </a:ext>
              </a:extLst>
            </p:cNvPr>
            <p:cNvSpPr/>
            <p:nvPr/>
          </p:nvSpPr>
          <p:spPr>
            <a:xfrm>
              <a:off x="9073528" y="3725330"/>
              <a:ext cx="227437" cy="0"/>
            </a:xfrm>
            <a:custGeom>
              <a:avLst/>
              <a:gdLst/>
              <a:ahLst/>
              <a:cxnLst/>
              <a:rect l="l" t="t" r="r" b="b"/>
              <a:pathLst>
                <a:path w="342265">
                  <a:moveTo>
                    <a:pt x="34226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1" name="object 21">
              <a:extLst>
                <a:ext uri="{FF2B5EF4-FFF2-40B4-BE49-F238E27FC236}">
                  <a16:creationId xmlns:a16="http://schemas.microsoft.com/office/drawing/2014/main" id="{106B185C-F5C2-8EE7-EEA8-DA94268F1612}"/>
                </a:ext>
              </a:extLst>
            </p:cNvPr>
            <p:cNvSpPr/>
            <p:nvPr/>
          </p:nvSpPr>
          <p:spPr>
            <a:xfrm>
              <a:off x="9102489" y="4393640"/>
              <a:ext cx="240941" cy="0"/>
            </a:xfrm>
            <a:custGeom>
              <a:avLst/>
              <a:gdLst/>
              <a:ahLst/>
              <a:cxnLst/>
              <a:rect l="l" t="t" r="r" b="b"/>
              <a:pathLst>
                <a:path w="362584">
                  <a:moveTo>
                    <a:pt x="3623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2" name="object 22">
              <a:extLst>
                <a:ext uri="{FF2B5EF4-FFF2-40B4-BE49-F238E27FC236}">
                  <a16:creationId xmlns:a16="http://schemas.microsoft.com/office/drawing/2014/main" id="{2511D3F8-5396-750A-9643-1BA76F76BFF5}"/>
                </a:ext>
              </a:extLst>
            </p:cNvPr>
            <p:cNvSpPr/>
            <p:nvPr/>
          </p:nvSpPr>
          <p:spPr>
            <a:xfrm>
              <a:off x="9470088" y="2357633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3" name="object 23">
              <a:extLst>
                <a:ext uri="{FF2B5EF4-FFF2-40B4-BE49-F238E27FC236}">
                  <a16:creationId xmlns:a16="http://schemas.microsoft.com/office/drawing/2014/main" id="{797A16F4-E555-D6CB-91D8-279E0F0B58E1}"/>
                </a:ext>
              </a:extLst>
            </p:cNvPr>
            <p:cNvSpPr/>
            <p:nvPr/>
          </p:nvSpPr>
          <p:spPr>
            <a:xfrm>
              <a:off x="9482494" y="3013858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4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4" name="object 24">
              <a:extLst>
                <a:ext uri="{FF2B5EF4-FFF2-40B4-BE49-F238E27FC236}">
                  <a16:creationId xmlns:a16="http://schemas.microsoft.com/office/drawing/2014/main" id="{1B79F31F-C427-DD5B-62CA-CDDF65CF1DF2}"/>
                </a:ext>
              </a:extLst>
            </p:cNvPr>
            <p:cNvSpPr/>
            <p:nvPr/>
          </p:nvSpPr>
          <p:spPr>
            <a:xfrm>
              <a:off x="9300964" y="3680330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5" name="object 25">
              <a:extLst>
                <a:ext uri="{FF2B5EF4-FFF2-40B4-BE49-F238E27FC236}">
                  <a16:creationId xmlns:a16="http://schemas.microsoft.com/office/drawing/2014/main" id="{A1A3465E-D5BD-6D73-E0C8-6345FB2EF7A0}"/>
                </a:ext>
              </a:extLst>
            </p:cNvPr>
            <p:cNvSpPr/>
            <p:nvPr/>
          </p:nvSpPr>
          <p:spPr>
            <a:xfrm>
              <a:off x="9351774" y="4348641"/>
              <a:ext cx="0" cy="9000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square" lIns="0" tIns="0" rIns="0" bIns="0" rtlCol="0">
              <a:normAutofit fontScale="55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6" name="object 28">
              <a:extLst>
                <a:ext uri="{FF2B5EF4-FFF2-40B4-BE49-F238E27FC236}">
                  <a16:creationId xmlns:a16="http://schemas.microsoft.com/office/drawing/2014/main" id="{2B947D90-F708-C1DA-F5CA-B8FE2E07EB23}"/>
                </a:ext>
              </a:extLst>
            </p:cNvPr>
            <p:cNvSpPr/>
            <p:nvPr/>
          </p:nvSpPr>
          <p:spPr>
            <a:xfrm>
              <a:off x="9034391" y="3680330"/>
              <a:ext cx="7852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7" name="object 29">
              <a:extLst>
                <a:ext uri="{FF2B5EF4-FFF2-40B4-BE49-F238E27FC236}">
                  <a16:creationId xmlns:a16="http://schemas.microsoft.com/office/drawing/2014/main" id="{D30A96FF-D595-3242-8C95-494629EFBF3B}"/>
                </a:ext>
              </a:extLst>
            </p:cNvPr>
            <p:cNvSpPr/>
            <p:nvPr/>
          </p:nvSpPr>
          <p:spPr>
            <a:xfrm>
              <a:off x="9066765" y="4348640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8" name="object 29">
              <a:extLst>
                <a:ext uri="{FF2B5EF4-FFF2-40B4-BE49-F238E27FC236}">
                  <a16:creationId xmlns:a16="http://schemas.microsoft.com/office/drawing/2014/main" id="{2996ACB2-9444-1A11-1B92-A1CB69F20812}"/>
                </a:ext>
              </a:extLst>
            </p:cNvPr>
            <p:cNvSpPr/>
            <p:nvPr/>
          </p:nvSpPr>
          <p:spPr>
            <a:xfrm>
              <a:off x="9029629" y="3680330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9" name="object 27">
              <a:extLst>
                <a:ext uri="{FF2B5EF4-FFF2-40B4-BE49-F238E27FC236}">
                  <a16:creationId xmlns:a16="http://schemas.microsoft.com/office/drawing/2014/main" id="{BFC80577-67A2-8DC5-505D-EA88A31099CE}"/>
                </a:ext>
              </a:extLst>
            </p:cNvPr>
            <p:cNvSpPr/>
            <p:nvPr/>
          </p:nvSpPr>
          <p:spPr>
            <a:xfrm>
              <a:off x="9240346" y="3013858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0" name="object 26">
              <a:extLst>
                <a:ext uri="{FF2B5EF4-FFF2-40B4-BE49-F238E27FC236}">
                  <a16:creationId xmlns:a16="http://schemas.microsoft.com/office/drawing/2014/main" id="{1298C4F0-EAB8-1FB8-7EF5-7ACBD351F365}"/>
                </a:ext>
              </a:extLst>
            </p:cNvPr>
            <p:cNvSpPr/>
            <p:nvPr/>
          </p:nvSpPr>
          <p:spPr>
            <a:xfrm>
              <a:off x="9124419" y="2357633"/>
              <a:ext cx="90548" cy="9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lIns="0" tIns="0" rIns="0" bIns="0" rtlCol="0">
              <a:normAutofit fontScale="40000" lnSpcReduction="20000"/>
            </a:bodyPr>
            <a:lstStyle/>
            <a:p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68" name="object 237">
            <a:extLst>
              <a:ext uri="{FF2B5EF4-FFF2-40B4-BE49-F238E27FC236}">
                <a16:creationId xmlns:a16="http://schemas.microsoft.com/office/drawing/2014/main" id="{0DF65AFC-4566-7945-B823-60312DA5678A}"/>
              </a:ext>
            </a:extLst>
          </p:cNvPr>
          <p:cNvSpPr txBox="1">
            <a:spLocks/>
          </p:cNvSpPr>
          <p:nvPr/>
        </p:nvSpPr>
        <p:spPr>
          <a:xfrm>
            <a:off x="752470" y="1342374"/>
            <a:ext cx="10640993" cy="264744"/>
          </a:xfrm>
          <a:prstGeom prst="rect">
            <a:avLst/>
          </a:prstGeom>
        </p:spPr>
        <p:txBody>
          <a:bodyPr vert="horz" wrap="square" lIns="0" tIns="1834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333" algn="ctr">
              <a:lnSpc>
                <a:spcPct val="100000"/>
              </a:lnSpc>
              <a:spcBef>
                <a:spcPts val="144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Adjusted ORR, CR, DOR, PFS, OS, and Relapse/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sz="16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F82DA6BB-80D4-8F69-D284-64DAF888C396}"/>
              </a:ext>
            </a:extLst>
          </p:cNvPr>
          <p:cNvCxnSpPr>
            <a:cxnSpLocks/>
          </p:cNvCxnSpPr>
          <p:nvPr/>
        </p:nvCxnSpPr>
        <p:spPr>
          <a:xfrm>
            <a:off x="5380005" y="5012516"/>
            <a:ext cx="603504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7016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CB1D85-B52D-4980-81A6-A2F1AD4B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6" y="127654"/>
            <a:ext cx="11807982" cy="1020762"/>
          </a:xfrm>
        </p:spPr>
        <p:txBody>
          <a:bodyPr/>
          <a:lstStyle/>
          <a:p>
            <a:r>
              <a:rPr lang="en-US" dirty="0">
                <a:solidFill>
                  <a:srgbClr val="0079C1"/>
                </a:solidFill>
              </a:rPr>
              <a:t>CRS and ICANS — Overall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FFD0A-089D-48EF-A446-C7C45C5A9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294022-D515-4BEB-B8EA-BB3D80FD748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8EF119-95EC-A7A8-74AD-D01B38B18198}"/>
              </a:ext>
            </a:extLst>
          </p:cNvPr>
          <p:cNvSpPr txBox="1"/>
          <p:nvPr/>
        </p:nvSpPr>
        <p:spPr>
          <a:xfrm>
            <a:off x="2122219" y="1345957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CRS and </a:t>
            </a:r>
            <a:r>
              <a:rPr lang="en-US" sz="1600" b="1" kern="0" dirty="0" err="1">
                <a:solidFill>
                  <a:srgbClr val="000000"/>
                </a:solidFill>
                <a:latin typeface="Arial"/>
              </a:rPr>
              <a:t>ICANS</a:t>
            </a:r>
            <a:r>
              <a:rPr lang="en-US" sz="1600" b="1" kern="0" baseline="30000" dirty="0" err="1">
                <a:solidFill>
                  <a:srgbClr val="000000"/>
                </a:solidFill>
                <a:latin typeface="Arial"/>
              </a:rPr>
              <a:t>a</a:t>
            </a:r>
            <a:endParaRPr lang="en-US" sz="1600" b="1" kern="0" baseline="300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8C94E759-257F-845E-F976-3BCD9698C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0993"/>
              </p:ext>
            </p:extLst>
          </p:nvPr>
        </p:nvGraphicFramePr>
        <p:xfrm>
          <a:off x="5990342" y="1901828"/>
          <a:ext cx="5120640" cy="275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37744955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0943452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CRS (Any grade)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n=335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2133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Median time to onset (range),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(1–46)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46862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Median time from onset to resolution (range),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(1–176)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880925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ICANS (Any grade)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n=228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82786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Median time to onset (range),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(1–31)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64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Median time from onset to resolution (range),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(1–98)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4678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Treatment for CRS and/or ICANS, n (%)</a:t>
                      </a:r>
                      <a:endParaRPr lang="en-US" sz="14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9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N=380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323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Tocilizumab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290 (76)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03807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/>
                        <a:t>Corticosteroids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233 (61)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05527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A489092-A4C8-94D4-E066-3A0CB52B0A7B}"/>
              </a:ext>
            </a:extLst>
          </p:cNvPr>
          <p:cNvSpPr txBox="1"/>
          <p:nvPr/>
        </p:nvSpPr>
        <p:spPr>
          <a:xfrm>
            <a:off x="5891027" y="1398503"/>
            <a:ext cx="5338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CRS and/or ICANS Onset, Resolution, and Treatment</a:t>
            </a:r>
            <a:endParaRPr lang="en-US" sz="1600" b="1" kern="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3A21CA6-12D2-A846-45E2-17A9855D0FC5}"/>
              </a:ext>
            </a:extLst>
          </p:cNvPr>
          <p:cNvSpPr txBox="1">
            <a:spLocks/>
          </p:cNvSpPr>
          <p:nvPr/>
        </p:nvSpPr>
        <p:spPr bwMode="auto">
          <a:xfrm>
            <a:off x="211047" y="4989869"/>
            <a:ext cx="11750465" cy="4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CRS and ICANS resolved by Week 3 from onset in 95% (95% CI, 92–97) and 78% (95% CI, 72–83) of patients, respectively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In the ZUMA-2 primary analysis, rates of CRS and ICANS were</a:t>
            </a:r>
            <a:r>
              <a:rPr lang="en-US" sz="1600" baseline="30000" dirty="0"/>
              <a:t>1</a:t>
            </a:r>
            <a:r>
              <a:rPr lang="en-US" sz="1600" dirty="0"/>
              <a:t>:</a:t>
            </a:r>
            <a:endParaRPr lang="en-US" sz="1600" baseline="30000" dirty="0"/>
          </a:p>
          <a:p>
            <a:pPr marL="628650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CRS 91% (any grade), 15% (Grade ≥3); NEs 63% (any grade), 31% (Grade ≥3)</a:t>
            </a:r>
            <a:r>
              <a:rPr lang="en-US" sz="1600" baseline="30000" dirty="0"/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DFDA3-AB2A-4CC3-1FA3-FBF1663DD584}"/>
              </a:ext>
            </a:extLst>
          </p:cNvPr>
          <p:cNvSpPr txBox="1"/>
          <p:nvPr/>
        </p:nvSpPr>
        <p:spPr>
          <a:xfrm>
            <a:off x="2388080" y="6065256"/>
            <a:ext cx="9203556" cy="67197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900" baseline="30000" dirty="0" err="1"/>
              <a:t>a</a:t>
            </a:r>
            <a:r>
              <a:rPr lang="en-US" sz="900" dirty="0" err="1"/>
              <a:t>Based</a:t>
            </a:r>
            <a:r>
              <a:rPr lang="en-US" sz="900" dirty="0"/>
              <a:t> on ASTCT consensus for Grade ≥3</a:t>
            </a:r>
            <a:r>
              <a:rPr lang="en-US" sz="900" baseline="30000" dirty="0"/>
              <a:t>2</a:t>
            </a:r>
            <a:r>
              <a:rPr lang="en-US" sz="900" dirty="0"/>
              <a:t>. </a:t>
            </a:r>
            <a:r>
              <a:rPr lang="en-US" sz="900" baseline="30000" dirty="0" err="1"/>
              <a:t>b</a:t>
            </a:r>
            <a:r>
              <a:rPr lang="en-US" sz="900" dirty="0" err="1"/>
              <a:t>Includes</a:t>
            </a:r>
            <a:r>
              <a:rPr lang="en-US" sz="900" dirty="0"/>
              <a:t> events of unknown grade. </a:t>
            </a:r>
            <a:r>
              <a:rPr lang="en-US" sz="900" baseline="30000" dirty="0" err="1"/>
              <a:t>c</a:t>
            </a:r>
            <a:r>
              <a:rPr lang="en-US" sz="900" dirty="0" err="1"/>
              <a:t>CRS</a:t>
            </a:r>
            <a:r>
              <a:rPr lang="en-US" sz="900" dirty="0"/>
              <a:t> grade based on Lee et al. 2014 criteria;</a:t>
            </a:r>
            <a:r>
              <a:rPr lang="en-US" sz="900" baseline="30000" dirty="0"/>
              <a:t>3</a:t>
            </a:r>
            <a:br>
              <a:rPr lang="en-US" sz="900" baseline="30000" dirty="0"/>
            </a:br>
            <a:r>
              <a:rPr lang="en-US" sz="900" dirty="0"/>
              <a:t>NE grade based on CTCAE, version 4.03. NE, neurologic event.</a:t>
            </a:r>
          </a:p>
          <a:p>
            <a:pPr>
              <a:spcAft>
                <a:spcPts val="200"/>
              </a:spcAft>
              <a:defRPr/>
            </a:pPr>
            <a:r>
              <a:rPr lang="en-US" sz="900" b="1" dirty="0"/>
              <a:t>1. </a:t>
            </a:r>
            <a:r>
              <a:rPr lang="en-US" sz="900" dirty="0"/>
              <a:t>Wang M, et al. </a:t>
            </a:r>
            <a:r>
              <a:rPr lang="en-US" sz="900" i="1" dirty="0"/>
              <a:t>N Engl J Med</a:t>
            </a:r>
            <a:r>
              <a:rPr lang="en-US" sz="900" dirty="0"/>
              <a:t>. 2020;382(14):1331–1342. </a:t>
            </a:r>
            <a:r>
              <a:rPr lang="en-US" sz="900" b="1" dirty="0"/>
              <a:t>2.</a:t>
            </a:r>
            <a:r>
              <a:rPr lang="en-US" sz="900" dirty="0"/>
              <a:t> Lee DW, et al. </a:t>
            </a:r>
            <a:r>
              <a:rPr lang="en-US" sz="900" i="1" dirty="0"/>
              <a:t>Biol Blood Marrow Transplant</a:t>
            </a:r>
            <a:r>
              <a:rPr lang="en-US" sz="900" dirty="0"/>
              <a:t>. 2019;25(4):625–638.</a:t>
            </a:r>
            <a:br>
              <a:rPr lang="en-US" sz="900" dirty="0"/>
            </a:br>
            <a:r>
              <a:rPr lang="en-US" sz="900" b="1" dirty="0"/>
              <a:t>3.</a:t>
            </a:r>
            <a:r>
              <a:rPr lang="en-US" sz="900" dirty="0"/>
              <a:t> Lee DW, et al. </a:t>
            </a:r>
            <a:r>
              <a:rPr lang="en-US" sz="900" i="1" dirty="0"/>
              <a:t>Blood</a:t>
            </a:r>
            <a:r>
              <a:rPr lang="en-US" sz="900" dirty="0"/>
              <a:t>. 2014;124(2):188–195.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4C00DB-3C4E-B9D2-FF73-0DD85BC46657}"/>
              </a:ext>
            </a:extLst>
          </p:cNvPr>
          <p:cNvGrpSpPr/>
          <p:nvPr/>
        </p:nvGrpSpPr>
        <p:grpSpPr>
          <a:xfrm>
            <a:off x="3617446" y="2077822"/>
            <a:ext cx="1174853" cy="307777"/>
            <a:chOff x="2985522" y="2149956"/>
            <a:chExt cx="1174853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BDF0FF-EAE4-3AF6-9BC2-F02AE15DC546}"/>
                </a:ext>
              </a:extLst>
            </p:cNvPr>
            <p:cNvSpPr/>
            <p:nvPr/>
          </p:nvSpPr>
          <p:spPr>
            <a:xfrm>
              <a:off x="2985522" y="2211076"/>
              <a:ext cx="182880" cy="182880"/>
            </a:xfrm>
            <a:prstGeom prst="rect">
              <a:avLst/>
            </a:prstGeom>
            <a:solidFill>
              <a:srgbClr val="0079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FDFDFD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C7B874-E920-FF5C-2338-75F49A797CA8}"/>
                </a:ext>
              </a:extLst>
            </p:cNvPr>
            <p:cNvSpPr txBox="1"/>
            <p:nvPr/>
          </p:nvSpPr>
          <p:spPr>
            <a:xfrm>
              <a:off x="3126118" y="2149956"/>
              <a:ext cx="10342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Grade &lt;3</a:t>
              </a:r>
              <a:r>
                <a:rPr lang="en-US" sz="1400" kern="0" baseline="300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62A88-2F27-BE5B-FCF8-7B608F09F4FF}"/>
              </a:ext>
            </a:extLst>
          </p:cNvPr>
          <p:cNvGrpSpPr/>
          <p:nvPr/>
        </p:nvGrpSpPr>
        <p:grpSpPr>
          <a:xfrm>
            <a:off x="3617446" y="2449108"/>
            <a:ext cx="1083992" cy="307777"/>
            <a:chOff x="2985522" y="2479231"/>
            <a:chExt cx="1083992" cy="3077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31C88C-B185-981F-0AD3-BB14401C020F}"/>
                </a:ext>
              </a:extLst>
            </p:cNvPr>
            <p:cNvSpPr/>
            <p:nvPr/>
          </p:nvSpPr>
          <p:spPr>
            <a:xfrm>
              <a:off x="2985522" y="2535665"/>
              <a:ext cx="182880" cy="182880"/>
            </a:xfrm>
            <a:prstGeom prst="rect">
              <a:avLst/>
            </a:prstGeom>
            <a:solidFill>
              <a:srgbClr val="63A7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FDFDFD"/>
                </a:solidFill>
                <a:latin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007477-03FF-43C3-9A90-56214276F26B}"/>
                </a:ext>
              </a:extLst>
            </p:cNvPr>
            <p:cNvSpPr txBox="1"/>
            <p:nvPr/>
          </p:nvSpPr>
          <p:spPr>
            <a:xfrm>
              <a:off x="3126118" y="2479231"/>
              <a:ext cx="9433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</a:rPr>
                <a:t>Grade ≥3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732110-5159-DA15-2423-CC9E333C83D8}"/>
              </a:ext>
            </a:extLst>
          </p:cNvPr>
          <p:cNvSpPr txBox="1"/>
          <p:nvPr/>
        </p:nvSpPr>
        <p:spPr>
          <a:xfrm rot="16200000">
            <a:off x="479703" y="3040751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kern="0" dirty="0">
                <a:latin typeface="Arial"/>
              </a:rPr>
              <a:t>Incidence,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EB39E-DB0F-B5CB-4AE0-D8E32079BDE1}"/>
              </a:ext>
            </a:extLst>
          </p:cNvPr>
          <p:cNvSpPr txBox="1"/>
          <p:nvPr/>
        </p:nvSpPr>
        <p:spPr>
          <a:xfrm>
            <a:off x="1950271" y="4671627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CRS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89FE54-3042-F712-6610-7EC6A5296480}"/>
              </a:ext>
            </a:extLst>
          </p:cNvPr>
          <p:cNvSpPr txBox="1"/>
          <p:nvPr/>
        </p:nvSpPr>
        <p:spPr>
          <a:xfrm>
            <a:off x="2574084" y="4675329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ICANS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FCBF110-6CDC-75F5-DEBE-9D3254BCA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067249"/>
              </p:ext>
            </p:extLst>
          </p:nvPr>
        </p:nvGraphicFramePr>
        <p:xfrm>
          <a:off x="1435100" y="1530350"/>
          <a:ext cx="20224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2023242" imgH="3263467" progId="Prism9.Document">
                  <p:embed/>
                </p:oleObj>
              </mc:Choice>
              <mc:Fallback>
                <p:oleObj name="Prism 9" r:id="rId3" imgW="2023242" imgH="3263467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AC97B38-9427-346A-0368-586C18418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100" y="1530350"/>
                        <a:ext cx="2022475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52F67B5-0056-385F-51AB-F56309EDD142}"/>
              </a:ext>
            </a:extLst>
          </p:cNvPr>
          <p:cNvSpPr txBox="1"/>
          <p:nvPr/>
        </p:nvSpPr>
        <p:spPr>
          <a:xfrm>
            <a:off x="2716006" y="4083143"/>
            <a:ext cx="60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/>
              </a:rPr>
              <a:t>28%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ECADB-99DD-BCB7-1A46-043F704541FA}"/>
              </a:ext>
            </a:extLst>
          </p:cNvPr>
          <p:cNvSpPr txBox="1"/>
          <p:nvPr/>
        </p:nvSpPr>
        <p:spPr>
          <a:xfrm>
            <a:off x="1999700" y="4371883"/>
            <a:ext cx="57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/>
              </a:rPr>
              <a:t>10%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9A6E0-EF91-1F70-80A6-7B029C21BD8D}"/>
              </a:ext>
            </a:extLst>
          </p:cNvPr>
          <p:cNvSpPr txBox="1"/>
          <p:nvPr/>
        </p:nvSpPr>
        <p:spPr>
          <a:xfrm>
            <a:off x="1901902" y="1878775"/>
            <a:ext cx="746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88%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95853-E0DC-D38A-66EE-7D001A0FCA44}"/>
              </a:ext>
            </a:extLst>
          </p:cNvPr>
          <p:cNvSpPr txBox="1"/>
          <p:nvPr/>
        </p:nvSpPr>
        <p:spPr>
          <a:xfrm>
            <a:off x="2714501" y="2682668"/>
            <a:ext cx="60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4065560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DFDFD"/>
      </a:lt1>
      <a:dk2>
        <a:srgbClr val="000000"/>
      </a:dk2>
      <a:lt2>
        <a:srgbClr val="959699"/>
      </a:lt2>
      <a:accent1>
        <a:srgbClr val="0079C1"/>
      </a:accent1>
      <a:accent2>
        <a:srgbClr val="63A70A"/>
      </a:accent2>
      <a:accent3>
        <a:srgbClr val="EA7200"/>
      </a:accent3>
      <a:accent4>
        <a:srgbClr val="00A0DD"/>
      </a:accent4>
      <a:accent5>
        <a:srgbClr val="BDCC2A"/>
      </a:accent5>
      <a:accent6>
        <a:srgbClr val="F6B331"/>
      </a:accent6>
      <a:hlink>
        <a:srgbClr val="0079C1"/>
      </a:hlink>
      <a:folHlink>
        <a:srgbClr val="00A1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lead Theme">
  <a:themeElements>
    <a:clrScheme name="Custom 2">
      <a:dk1>
        <a:srgbClr val="000000"/>
      </a:dk1>
      <a:lt1>
        <a:srgbClr val="FFFFFF"/>
      </a:lt1>
      <a:dk2>
        <a:srgbClr val="D11241"/>
      </a:dk2>
      <a:lt2>
        <a:srgbClr val="E7E6E6"/>
      </a:lt2>
      <a:accent1>
        <a:srgbClr val="D11241"/>
      </a:accent1>
      <a:accent2>
        <a:srgbClr val="243A7E"/>
      </a:accent2>
      <a:accent3>
        <a:srgbClr val="2C70AC"/>
      </a:accent3>
      <a:accent4>
        <a:srgbClr val="73AEC5"/>
      </a:accent4>
      <a:accent5>
        <a:srgbClr val="84C255"/>
      </a:accent5>
      <a:accent6>
        <a:srgbClr val="52438A"/>
      </a:accent6>
      <a:hlink>
        <a:srgbClr val="D11241"/>
      </a:hlink>
      <a:folHlink>
        <a:srgbClr val="5F5F5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ilead Theme" id="{D3F8647B-8254-4404-8443-B44B5E3B80DA}" vid="{B173072C-6E7A-45AD-9120-8348F33A1B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DFDFD"/>
    </a:lt1>
    <a:dk2>
      <a:srgbClr val="000000"/>
    </a:dk2>
    <a:lt2>
      <a:srgbClr val="959699"/>
    </a:lt2>
    <a:accent1>
      <a:srgbClr val="0079C1"/>
    </a:accent1>
    <a:accent2>
      <a:srgbClr val="63A70A"/>
    </a:accent2>
    <a:accent3>
      <a:srgbClr val="EA7200"/>
    </a:accent3>
    <a:accent4>
      <a:srgbClr val="00A0DD"/>
    </a:accent4>
    <a:accent5>
      <a:srgbClr val="BDCC2A"/>
    </a:accent5>
    <a:accent6>
      <a:srgbClr val="F6B331"/>
    </a:accent6>
    <a:hlink>
      <a:srgbClr val="0079C1"/>
    </a:hlink>
    <a:folHlink>
      <a:srgbClr val="00A1D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EC08B706AE4469F6C70B72F8FC6B5" ma:contentTypeVersion="8" ma:contentTypeDescription="Create a new document." ma:contentTypeScope="" ma:versionID="d4f09408ad78da4460eb15928530136d">
  <xsd:schema xmlns:xsd="http://www.w3.org/2001/XMLSchema" xmlns:xs="http://www.w3.org/2001/XMLSchema" xmlns:p="http://schemas.microsoft.com/office/2006/metadata/properties" xmlns:ns2="ada563bf-a832-414c-9123-de735371d672" xmlns:ns3="3cb7c5ec-336f-4665-bb0f-d4b9fe1adbd3" targetNamespace="http://schemas.microsoft.com/office/2006/metadata/properties" ma:root="true" ma:fieldsID="078cef773810b8f30fbc199f5249a124" ns2:_="" ns3:_="">
    <xsd:import namespace="ada563bf-a832-414c-9123-de735371d672"/>
    <xsd:import namespace="3cb7c5ec-336f-4665-bb0f-d4b9fe1ad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563bf-a832-414c-9123-de735371d6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7c5ec-336f-4665-bb0f-d4b9fe1adb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b7c5ec-336f-4665-bb0f-d4b9fe1adbd3">
      <UserInfo>
        <DisplayName>Hua Dong</DisplayName>
        <AccountId>4176</AccountId>
        <AccountType/>
      </UserInfo>
      <UserInfo>
        <DisplayName>Anna Purdum</DisplayName>
        <AccountId>685</AccountId>
        <AccountType/>
      </UserInfo>
      <UserInfo>
        <DisplayName>Jun Kawashima</DisplayName>
        <AccountId>3312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2E1EB4-B006-4A00-9AED-6CC708AD52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15E92F-619F-487F-8509-549BC5C03CEF}"/>
</file>

<file path=customXml/itemProps3.xml><?xml version="1.0" encoding="utf-8"?>
<ds:datastoreItem xmlns:ds="http://schemas.openxmlformats.org/officeDocument/2006/customXml" ds:itemID="{B140706D-BDF1-491A-891D-F84BC2D0460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b4c396a-6643-442e-a060-d9ea256b95f6"/>
    <ds:schemaRef ds:uri="f0c2dea0-7daf-4e3b-a041-2c1a66926e1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32840</TotalTime>
  <Words>3417</Words>
  <Application>Microsoft Office PowerPoint</Application>
  <PresentationFormat>Widescreen</PresentationFormat>
  <Paragraphs>609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Book</vt:lpstr>
      <vt:lpstr>Calibri</vt:lpstr>
      <vt:lpstr>Times New Roman</vt:lpstr>
      <vt:lpstr>Wingdings</vt:lpstr>
      <vt:lpstr>Office Theme</vt:lpstr>
      <vt:lpstr>Gilead Theme</vt:lpstr>
      <vt:lpstr>Prism 9</vt:lpstr>
      <vt:lpstr>Real-World Outcomes of Brexucabtagene Autoleucel (Brexu-cel) for Relapsed or Refractory Mantle Cell Lymphoma: A CIBMTR Subgroup Analysis by Prior Treatment</vt:lpstr>
      <vt:lpstr>Background</vt:lpstr>
      <vt:lpstr>Background</vt:lpstr>
      <vt:lpstr>Study Design and Analysis Population</vt:lpstr>
      <vt:lpstr>Baseline Patient Characteristics</vt:lpstr>
      <vt:lpstr>ORR, CR Rate, and DOR — Overall Population</vt:lpstr>
      <vt:lpstr>PFS, OS, and Relapse/PD — Overall Population </vt:lpstr>
      <vt:lpstr>Effectiveness Outcomes With Multivariate Adjustment</vt:lpstr>
      <vt:lpstr>CRS and ICANS — Overall Population</vt:lpstr>
      <vt:lpstr>Other Safety Outcomes — Overall Population</vt:lpstr>
      <vt:lpstr>Non-relapse Mortality and Causes of Death — Overall Population</vt:lpstr>
      <vt:lpstr>Safety Outcomes With Multivariate Adjustment</vt:lpstr>
      <vt:lpstr>Conclusions</vt:lpstr>
      <vt:lpstr>Acknowledgments</vt:lpstr>
    </vt:vector>
  </TitlesOfParts>
  <Company>NMDP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mkolb</dc:creator>
  <cp:lastModifiedBy>Jeff Bergen</cp:lastModifiedBy>
  <cp:revision>2026</cp:revision>
  <dcterms:created xsi:type="dcterms:W3CDTF">2013-11-19T17:32:59Z</dcterms:created>
  <dcterms:modified xsi:type="dcterms:W3CDTF">2023-06-02T19:32:08Z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0x010100CB7EC08B706AE4469F6C70B72F8FC6B5</vt:lpwstr>
  </property>
  <property fmtid="{D5CDD505-2E9C-101B-9397-08002B2CF9AE}" pid="3" name="MSIP_Label_418c1083-8924-401d-97ae-40f5eed0fcd8_Enabled">
    <vt:lpwstr>true</vt:lpwstr>
  </property>
  <property fmtid="{D5CDD505-2E9C-101B-9397-08002B2CF9AE}" pid="4" name="MSIP_Label_418c1083-8924-401d-97ae-40f5eed0fcd8_SetDate">
    <vt:lpwstr>2022-04-13T14:02:15Z</vt:lpwstr>
  </property>
  <property fmtid="{D5CDD505-2E9C-101B-9397-08002B2CF9AE}" pid="5" name="MSIP_Label_418c1083-8924-401d-97ae-40f5eed0fcd8_Method">
    <vt:lpwstr>Standard</vt:lpwstr>
  </property>
  <property fmtid="{D5CDD505-2E9C-101B-9397-08002B2CF9AE}" pid="6" name="MSIP_Label_418c1083-8924-401d-97ae-40f5eed0fcd8_Name">
    <vt:lpwstr>418c1083-8924-401d-97ae-40f5eed0fcd8</vt:lpwstr>
  </property>
  <property fmtid="{D5CDD505-2E9C-101B-9397-08002B2CF9AE}" pid="7" name="MSIP_Label_418c1083-8924-401d-97ae-40f5eed0fcd8_SiteId">
    <vt:lpwstr>a5a8bcaa-3292-41e6-b735-5e8b21f4dbfd</vt:lpwstr>
  </property>
  <property fmtid="{D5CDD505-2E9C-101B-9397-08002B2CF9AE}" pid="8" name="MSIP_Label_418c1083-8924-401d-97ae-40f5eed0fcd8_ActionId">
    <vt:lpwstr>f392e5f2-16d4-4c6e-9892-845a0596ee86</vt:lpwstr>
  </property>
  <property fmtid="{D5CDD505-2E9C-101B-9397-08002B2CF9AE}" pid="9" name="MSIP_Label_418c1083-8924-401d-97ae-40f5eed0fcd8_ContentBits">
    <vt:lpwstr>0</vt:lpwstr>
  </property>
</Properties>
</file>